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ink/ink9.xml" ContentType="application/inkml+xml"/>
  <Override PartName="/ppt/notesSlides/notesSlide9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2.xml" ContentType="application/vnd.openxmlformats-officedocument.presentationml.notesSlide+xml"/>
  <Override PartName="/ppt/ink/ink14.xml" ContentType="application/inkml+xml"/>
  <Override PartName="/ppt/ink/ink15.xml" ContentType="application/inkml+xml"/>
  <Override PartName="/ppt/notesSlides/notesSlide13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4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5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notesSlides/notesSlide16.xml" ContentType="application/vnd.openxmlformats-officedocument.presentationml.notesSlide+xml"/>
  <Override PartName="/ppt/ink/ink22.xml" ContentType="application/inkml+xml"/>
  <Override PartName="/ppt/notesSlides/notesSlide17.xml" ContentType="application/vnd.openxmlformats-officedocument.presentationml.notesSlide+xml"/>
  <Override PartName="/ppt/ink/ink23.xml" ContentType="application/inkml+xml"/>
  <Override PartName="/ppt/notesSlides/notesSlide18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notesSlides/notesSlide19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0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notesSlides/notesSlide21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notesSlides/notesSlide22.xml" ContentType="application/vnd.openxmlformats-officedocument.presentationml.notesSlide+xml"/>
  <Override PartName="/ppt/ink/ink32.xml" ContentType="application/inkml+xml"/>
  <Override PartName="/ppt/notesSlides/notesSlide23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notesSlides/notesSlide24.xml" ContentType="application/vnd.openxmlformats-officedocument.presentationml.notesSlide+xml"/>
  <Override PartName="/ppt/ink/ink35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01" r:id="rId2"/>
    <p:sldId id="265" r:id="rId3"/>
    <p:sldId id="638" r:id="rId4"/>
    <p:sldId id="586" r:id="rId5"/>
    <p:sldId id="632" r:id="rId6"/>
    <p:sldId id="610" r:id="rId7"/>
    <p:sldId id="633" r:id="rId8"/>
    <p:sldId id="636" r:id="rId9"/>
    <p:sldId id="635" r:id="rId10"/>
    <p:sldId id="654" r:id="rId11"/>
    <p:sldId id="611" r:id="rId12"/>
    <p:sldId id="640" r:id="rId13"/>
    <p:sldId id="655" r:id="rId14"/>
    <p:sldId id="641" r:id="rId15"/>
    <p:sldId id="642" r:id="rId16"/>
    <p:sldId id="643" r:id="rId17"/>
    <p:sldId id="645" r:id="rId18"/>
    <p:sldId id="612" r:id="rId19"/>
    <p:sldId id="646" r:id="rId20"/>
    <p:sldId id="647" r:id="rId21"/>
    <p:sldId id="648" r:id="rId22"/>
    <p:sldId id="649" r:id="rId23"/>
    <p:sldId id="650" r:id="rId24"/>
    <p:sldId id="651" r:id="rId25"/>
    <p:sldId id="660" r:id="rId26"/>
    <p:sldId id="652" r:id="rId27"/>
    <p:sldId id="653" r:id="rId28"/>
    <p:sldId id="656" r:id="rId29"/>
    <p:sldId id="657" r:id="rId30"/>
    <p:sldId id="658" r:id="rId31"/>
    <p:sldId id="659" r:id="rId32"/>
    <p:sldId id="614" r:id="rId33"/>
  </p:sldIdLst>
  <p:sldSz cx="12192000" cy="6858000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Light" panose="020F0502020204030203" pitchFamily="34" charset="0"/>
      <p:regular r:id="rId39"/>
      <p:bold r:id="rId40"/>
      <p:italic r:id="rId41"/>
      <p:boldItalic r:id="rId42"/>
    </p:embeddedFont>
    <p:embeddedFont>
      <p:font typeface="Roboto Slab" pitchFamily="2" charset="0"/>
      <p:regular r:id="rId43"/>
      <p:bold r:id="rId44"/>
    </p:embeddedFont>
  </p:embeddedFontLst>
  <p:custDataLst>
    <p:tags r:id="rId4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4"/>
    <p:restoredTop sz="96301"/>
  </p:normalViewPr>
  <p:slideViewPr>
    <p:cSldViewPr snapToGrid="0">
      <p:cViewPr varScale="1">
        <p:scale>
          <a:sx n="95" d="100"/>
          <a:sy n="95" d="100"/>
        </p:scale>
        <p:origin x="58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5:51:01.8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14918 13926 4607 0,'0'0'400'0,"0"0"-400"0,0 0 0 0,0 0 0 0,0 0 832 0,0 0 96 0,0 1 16 0,-1-1 0 0,1 2 624 0,1-2 128 15,-1 0 32-15,0 0 0 0,1 0-32 0,-1-2 0 0,2 2 0 0,-1-1 0 16,2-2 48-16,0 2 16 15,0-2 0-15,-1 0 0 0,3 0-352 0,0-1-64 16,1 0 0-16,1-3-16 0,0 0-368 0,-7 7-80 16,23-17-16-16,-8 3 0 15,4-3-176-15,3-6-48 0,4-5 0 0,2-3 0 0,2-2-176 0,1-1-32 16,0 2-16-16,-2 2 0 0,-2 2-160 0,2-2-48 16,0 0 0-16,2-2 0 0,3-2 48 0,0-1 16 15,1-1 0-15,1 1 0 0,-1 1-16 0,-1 2-16 0,1-2 0 0,1 0 0 16,-3 0-96-16,1 0-16 15,2 0 0-15,-2 0 0 0,-1 3-128 0,3 0 128 16,-1-1-128-16,5-2 128 0,1-3-128 0,0 2 0 0,1-2 0 0,-2 3 0 16,-4 3 0-16,-2 3 0 0,-1 2 128 0,-2 2-128 15,-3 3 0-15,-3 1 0 0,-1 2 144 0,-2 1-144 16,-4 3 144-16,-18 14-144 0,31-24 192 0,-31 24-192 16,24-17 256-16,-14 10-48 0,-3 0-16 0,-1 1 0 15,-1 2 0-15,0-2 0 0,-1 2 0 0,-1 1 0 16,-1-1-48-16,0 1-16 0,-1 0 0 0,-1-1 0 15,2 1-128-15,-4 0 128 0,2 2-128 0,-3-2 128 0,2 2-128 0,-3-1 0 16,1 2 144-16,-1 0-144 16,-2 0 0-16,0 0 0 0,-1 0 0 0,0 2 0 15,-1-1-448-15,1 1-64 16,0-1-16-16,1-1-12320 0,2 3-2448 0</inkml:trace>
  <inkml:trace contextRef="#ctx0" brushRef="#br0" timeOffset="650.23">16268 12370 11055 0,'2'0'976'0,"-1"0"-784"0,2 0-192 0,0 0 0 0,0 0 304 0,0-1 16 0,2 1 0 0,-5 0 0 0,0 0 1536 0,0 0 304 0,57-10 64 0,-57 10 16 16,0 0 32-16,53-17 16 0,-53 17 0 0,34-14 0 16,-34 14-512-16,37-17-112 0,-37 17 0 0,33-17-16 15,-33 17-576-15,33-17-112 0,-33 17-32 0,34-15 0 0,-34 15-416 0,0 0-96 16,50-19-16-16,-50 19 0 15,0 0-240-15,0 0-160 0,52-14 192 0,-52 14-192 16,0 0 128-16,0 0-128 0,0 0 0 0,0 0 0 0,0 0 128 0,0 0-128 16,61 10 144-16,-60-4-144 0,1 1 272 15,-2 1-32-15,-2 2-16 0,1-1 0 0,-3 1-32 16,-2 2-16-16,-1 2 0 0,-2 2 0 0,1-1 0 0,-2 1 0 16,0 1 0-16,0 1 0 0,2 1-16 0,-1-1 0 15,1 2 0-15,-2-2 0 0,1 2-16 0,0-2 0 16,-1 1 0-16,0-2 0 0,1 0 0 0,1-2 0 15,-1 1 0-15,1-4 0 0,2 1-16 0,1-2 0 16,-3 1 0-16,3-2 0 0,1-3-128 0,-2 0 192 16,3-2-192-16,-1 1 192 0,1-2-192 0,0-1 128 15,0 1-128-15,1-2 128 0,0-1-128 0,1 1 0 16,1-2 0-16,0 0 0 0,0 0-192 0,0-3-64 16,1 1 0-16,1-2-12800 15,0-2-2560-15</inkml:trace>
  <inkml:trace contextRef="#ctx0" brushRef="#br0" timeOffset="1268.67">17345 11971 8287 0,'1'-3'736'0,"-1"0"-592"0,2 2-144 0,-2-1 0 0,0 1 640 0,0-2 112 0,1-1 16 0,0-5 0 0,-1-1 1392 0,0 0 272 15,-1 1 64-15,-2-1 16 0,0 3 128 0,-1-2 32 16,0 2 0-16,-3-1 0 0,1 2-624 0,-1 0-128 16,0 1-32-16,-1 0 0 0,1 3-736 0,-2-1-160 15,-1 0-32-15,-1 3 0 0,0 1-464 0,-1 1-112 0,1 3 0 0,0 2-16 16,-1 3-192-16,1 2-48 0,1 2 0 0,-1 1 0 15,1 2-128-15,0 3 0 0,2 0 0 0,1 0 128 16,0 1-128-16,1-1 0 0,2-2 0 0,-1 0 0 16,3-1 0-16,0 0 0 0,2-1 0 0,0-1 0 15,0-15 0-15,0 0 0 0,9 43 0 0,-9-43 0 16,0 0 0-16,0 0 0 0,18 51 0 0,-18-51 0 16,0 0 128-16,0 0 0 0,28 45 0 0,-28-45 0 15,0 0 32-15,0 0 0 0,0 0 0 0,0 0 0 16,57 34 16-16,-57-34 0 0,0 0 0 0,0 0 0 0,0 0-16 15,62 4 0-15,-62-4 0 0,0 0 0 16,0 0-32-16,49-7 0 0,-49 7 0 0,0 0 0 16,0 0-128-16,0 0 0 0,50-10 144 0,-43 7-144 15,-1 2 0-15,-1-1 0 0,-1 1 0 0,1 1 0 0,-3-2-224 16,1 2-64-16,-3 0-16 0,2-1 0 16,-2-2-1040-16,0 2-224 0</inkml:trace>
  <inkml:trace contextRef="#ctx0" brushRef="#br0" timeOffset="1903.03">17547 11931 8287 0,'0'0'368'16,"-2"0"80"-16,2 0-448 0,0 0 0 0,0 0 0 0,-1 0 0 0,1 0 1344 0,0 2 176 0,0 0 32 0,-1 3 16 0,1 0 1392 0,0 4 288 0,0 2 48 0,0 0 16 15,0 2-1504-15,0 1-288 0,1 0-64 0,0 0-16 16,1 3-432-16,-1-1-96 0,-1-16-16 0,0 0 0 15,9 44-416-15,-9-44-96 0,0 0 0 0,11 41-16 16,-11-41-368-16,0 0 128 0,0 0-128 0,10 41 0 16,-10-41 208-16,0 0-16 0,0 0-16 0,0 0 0 0,0 0 160 0,6 35 48 15,-6-32 0-15,-2 0 0 0,1-2-144 0,-1 0-32 16,1-1 0-16,0-1 0 0,-1 0 80 0,-1-1 16 16,2-1 0-16,-2 1 0 0,2-3 16 0,-1 1 0 15,1 0 0-15,-1-2 0 0,2 1-128 0,-1-3 0 16,0 0-16-16,1 0 0 0,-2-1-48 0,2-1-128 15,0 2 192-15,0-2-64 0,0 1 0 0,0 1-128 16,2-1 192-16,-2 2-64 0,2 0-128 0,1 0 160 16,0 2-160-16,1-1 160 0,1 0-160 0,-1 2 128 15,0-2-128-15,0 2 128 0,0 0-128 0,-1 0 128 16,3 1-128-16,-2-1 128 0,0 1-128 0,2-2 160 16,0 3-160-16,-2-1 160 0,0 0-160 0,2 2 160 15,-2-2-160-15,0 1 160 0,1 1-160 0,-1 0 192 16,1-1-192-16,1-1 192 0,0 2-192 0,1-2 128 0,-7 3-128 0,0 0 128 15,0 0-128-15,29-13 128 0,-29 13-128 0,0 0 128 16,0 0-128-16,0 0 160 0,36-12-160 0,-31 9 160 16,1 1-160-16,0 1 0 0,-1 1 0 0,0-1 128 15,-3 1-128-15,1 0 0 0,0 0 0 0,-3 1 0 16,2 0-256-16,-4 1-16 0,1 1-16 0,-1-2 0 16,-1 2-992-1,1 0-208-15</inkml:trace>
  <inkml:trace contextRef="#ctx0" brushRef="#br0" timeOffset="4274.72">17855 12197 18431 0,'0'1'1632'0,"0"-1"-1312"0,0 0-320 0,0 0 0 0,1 2 1168 15,1-2 176-15,-1 1 16 0,3 2 16 0,2 0 224 0,2-2 32 0,-8-1 16 0,0 0 0 0,0 0-560 0,0 0-96 0,58 1-32 0,-45-3 0 16,1-3-144-16,-1 1-48 16,-13 4 0-16,0 0 0 0,44-14-144 0,-44 14-48 15,0 0 0-15,45-17 0 0,-30 11-112 0,-2-1-16 16,0 0-16-16,-3 2 0 0,-3-2-112 0,0 0 0 16,0-1-16-16,-1 0 0 0,-1 1-80 0,-2-2-16 15,-2 2 0-15,-1 0 0 0,-1 0-16 0,-2 0-16 16,-1 2 0-16,-3-1 0 0,0 0-176 0,-2 2 192 15,-1-2-192-15,-1 2 192 0,0 1-192 0,-2 0 0 16,2 1 0-16,-2 0 128 0,0 2-128 0,2 0 0 16,-2 2 0-16,1 0 0 0,0 3 0 0,3 0 0 0,-3 2-176 0,1 2 176 15,1 1-160-15,2 2 160 0,-1 1-192 0,2 1 192 16,1 2-176-16,2-1 176 0,1 2-160 16,3 0 160-16,0 0 0 0,2-1-144 0,1 2 144 0,1-2 0 15,1-4 0-15,-5-12 0 0,0 0 0 0,0 0-128 16,44 57 128-16,-44-57 0 0,0 0 0 0,0 0 0 15,58 44 0-15,-58-44 0 0,0 0 160 0,0 0-160 16,59 29 176-16,-59-29-176 0,0 0 192 0,0 0-192 16,0 0 240-16,74 6-64 0,-74-6-16 0,0 0 0 15,44-13-16-15,-29 6 0 0,1 0 0 0,-3-1 0 16,1 1-144-16,-6 0 0 0,1 1 144 0,-2 0-144 16,-2 1-320-16,0 0-144 0,-4 1-32 15,-1 0-18080-15</inkml:trace>
  <inkml:trace contextRef="#ctx0" brushRef="#br0" timeOffset="4960.25">18601 11640 21183 0,'-6'-7'944'0,"3"3"192"0,0 1-912 15,1 0-224-15,0 2 0 0,1 1 0 0,1-2 992 0,-3 2 160 0,0 0 16 0,-1 2 16 0,0 2 816 0,-1 4 176 0,3 4 16 0,-1 5 16 16,0 2-1104-16,3 5-208 0,-2 3-64 0,4 4 0 16,-1 2-400-16,1 1-96 0,1 3-16 0,-1 1 0 15,1 0-128-15,3-3-48 0,-3-1 0 0,-1-3 0 16,1-5-144-16,-3-26 0 0,9 41 0 0,-9-41 0 0,0 0 0 15,0 0 128-15,17 52-128 0,-17-52 128 0,0 0 128 16,0 0 32-16,0 0 0 0,0 0 0 0,0 0 0 0,0 0 0 16,0 0 0-16,0 0 0 0,0 0-32 0,0 0 0 15,0 0 0-15,0 0 0 0,0 0-64 0,0 0-32 16,0 0 0-16,0 0 0 0,0 0-32 0,29-16 0 16,-36 8 0-16,-3-1 0 0,-1-1-128 0,0 2 128 15,-3-1-128-15,-2 1 128 0,2 1-128 0,-1 1 0 16,-1 3 0-16,-1 1 0 0,1 3 0 0,1 0 0 15,-2 4 0-15,1-1 0 0,2 3-128 0,2 0 128 16,0 3-160-16,4 0 160 0,1 3-128 0,1-1 128 0,2 4 0 16,1-1-144-16,2 2 144 0,1 0 0 15,0 0 0-15,2-1-128 0,-2-16 128 0,0 0 0 16,0 0 0-16,22 46-128 0,-22-46 128 0,0 0 0 0,0 0 0 0,0 0 0 16,0 0 0-16,65 34 0 0,-65-34 0 0,0 0 128 15,0 0-128-15,55-1 144 0,-55 1-144 0,0 0 160 16,46-10-160-16,-29 4 0 0,-17 6 0 0,36-12 0 31,-18 5-944-31,-1-2-160 0</inkml:trace>
  <inkml:trace contextRef="#ctx0" brushRef="#br0" timeOffset="5259.4">18870 12044 11967 0,'0'0'1072'0,"0"-1"-864"0,2 1-208 0,-2 0 0 0,0 0 1664 0,0 0 272 0,0 0 64 0,1 1 16 0,-1 1 1936 0,0 2 384 16,2 3 80-16,-2 0 0 0,1 3-2368 0,1 1-464 16,0 2-112-16,0 1 0 0,1 0-864 0,-2 0-160 15,-1-14-48-15,0 0 0 0,13 40-144 0,-13-40-48 0,0 0 0 16,0 0 0-16,0 0-32 0,21 48-16 0,-17-43 0 0,-1 1 0 15,0-2 48-15,0 1 16 16,-1-3 0-16,1 0 0 0,0-1-64 0,-1 1-16 16,-1-2 0-16,0 0 0 0,1-2-144 0,-1 2 0 0,1-1 0 0,-1-2 0 15,0 2-352 1,-1-2-96-16,0 1-32 0,0 0-18832 0</inkml:trace>
  <inkml:trace contextRef="#ctx0" brushRef="#br0" timeOffset="5662.56">19217 11541 17503 0,'0'2'768'0,"0"-2"176"0,1 1-752 0,-1 2-192 0,0 0 0 0,0 0 0 0,1 2 2176 0,-1 4 384 0,2 5 96 0,-1 7 16 15,2 6 80-15,0 1 32 16,0 0 0-16,1 2 0 0,-1 0-1424 0,1 1-272 16,0 0-64-16,2 1-16 0,-2 2-576 0,2 0-112 15,-2-1-32-15,0-2 0 0,-4-31-160 0,9 52-128 16,-6-31 192-16,-2-2-192 0,2-4 208 0,-2 1-64 15,-1-16-16-15,0 0 0 0,6 38 64 0,-6-38 16 16,0 0 0-16,0 0 0 0,0 0-80 0,0 0 0 16,13 41-128-16,-12-38 192 0,0-1-192 0,1 1 128 0,1-1-128 0,-2-2 0 0,0 1 0 0,1-1 0 31,-1 0 0-31,1-1 0 16,-1-1-464-16,1 1-48 0,0-2 0 0,0-3-18432 0</inkml:trace>
  <inkml:trace contextRef="#ctx0" brushRef="#br0" timeOffset="5895.25">19009 11965 23951 0,'11'-1'1056'0,"-5"-1"224"0,1-1-1024 0,-1 3-256 0,-2-1 0 0,0 1 0 0,3-1 2256 0,4-1 400 15,-11 2 80-15,0 0 16 16,72-6-608-16,-72 6-112 0,53-4-32 0,-53 4 0 16,0 0-1296-16,63-3-272 0,-63 3-48 0,0 0-16 0,0 0-368 0,51-2 144 0,-42 0-144 0,-2 2 0 31,0-1-352-31,-3-1-176 0,2 1-48 0,-2-2-17760 16</inkml:trace>
  <inkml:trace contextRef="#ctx0" brushRef="#br0" timeOffset="7198.64">17377 12849 14735 0,'2'2'1312'0,"-2"-1"-1056"0,0 1-256 0,0-1 0 0,0 2 1120 0,0 0 160 0,0 4 48 0,0 3 0 0,0 7 784 0,1 4 176 15,-1 3 16-15,2 1 16 0,0 1-528 0,1-2-96 16,-3-24-32-16,7 51 0 0,-7-51-560 0,0 0-112 16,14 65-32-16,-9-47 0 0,-1-1-320 0,-1-3-80 15,1 0-16-15,-1-3 0 0,0 1-144 0,-1-2-16 16,3 0-16-16,-3-2 0 0,0-1-176 0,-1-3-48 16,2-1 0-16,-1-1 0 0,-1-1-144 0,2-2 0 15,-2 1 0-15,1-2 0 0,-1-1 0 0,-1 0 0 16,0-1 0-16,-1-1 0 15,-2 0-1696-15,0 0-272 0</inkml:trace>
  <inkml:trace contextRef="#ctx0" brushRef="#br0" timeOffset="7483.42">17105 12830 19343 0,'3'-5'848'0,"-1"3"192"0,3 0-832 0,-1 1-208 0,-1-1 0 0,-1 1 0 0,4 0 1424 0,4-1 240 0,6 1 64 0,5-4 0 31,7 3 464-31,3-1 112 0,0-1 0 0,2-1 16 0,2 0-640 0,-1-1-128 0,0 0-16 0,-2-1-16 16,-1 0-784-16,-1 0-160 16,0 0-16-16,-1 1-16 0,0 1-272 0,-5-1-48 0,-3 2-16 0,-1 1 0 15,-3-1-208-15,-1 1 176 16,-1 2-176-16,-3-1 160 0,-2 2-160 0,-1 0 0 15,-4 2 0-15,1-1 0 0,-3 0 0 0,0 1-192 16,-1 1 0-16,0 1-12288 0,-2-1-2448 0</inkml:trace>
  <inkml:trace contextRef="#ctx0" brushRef="#br0" timeOffset="7721.54">17074 13252 16575 0,'7'1'736'0,"-3"-1"160"0,2 2-720 0,-1-2-176 0,-1 0 0 0,1 0 0 15,2 0 2064-15,7-2 384 0,7 1 80 0,10 0 16 16,6-2 224-16,1-1 48 0,0-1 16 0,0 0 0 16,0-2-1216-16,-1 0-240 0,1-1-48 0,-2 1-16 15,-2 2-736-15,-2 1-160 0,-2 1-32 0,-3 1 0 16,-3 2-144-16,-3 0-48 0,-3 2 0 0,-2 1 0 15,-4-1-192-15,-2 1 144 0,0 1-144 0,-3 2 128 16,0-2-128-16,-1 1 0 0,-2 0 0 0,0-2 0 16,3 1-656-16,-1-1-64 0,1 0-16 0,-3-3-17568 15</inkml:trace>
  <inkml:trace contextRef="#ctx0" brushRef="#br0" timeOffset="8218.34">17894 13054 22111 0,'0'-4'976'0,"0"3"208"0,2-1-944 0,-2 1-240 16,0 1 0-16,0 0 0 0,3 0 1072 0,-1 0 160 16,3 3 48-16,0 1 0 0,0 2 624 0,-1 1 128 0,-1 2 16 0,-1 3 16 15,0-1-1040-15,-2 2-192 0,3-1-64 0,0 1 0 16,-1 0-448-16,1 0-112 0,-1-2-16 0,-2-1 0 15,2-2-16-15,0-2-16 0,-2 1 0 0,1-4 0 16,2 1 32-16,-3-3 0 0,0-1 0 0,0 0 0 16,-1 0 128-16,-2-1 48 0,1 0 0 15,0-2 0-15,-1 1-128 0,0-2-32 0,0-1 0 0,-1 0 0 16,1 0-208-16,0-2 176 0,0-2-176 0,3 1 160 16,0-1-32-16,0-1-128 0,0-1 192 0,2 0-64 15,1-3-128-15,1-1 128 0,2 0-128 0,1-2 128 16,1 1-128-16,2 1 0 0,0 1 0 0,1 1 128 15,2 3-128-15,0 2 0 0,-1 1 0 0,1 2 0 16,0 4 0-16,-1 1 0 0,0 1 0 0,-1 2 0 0,0 1 0 16,1 2 0-16,0 1 0 0,0 0 0 15,-12-7-144-15,0 0 144 0,0 0 0 0,0 0 0 0,46 54 0 0,-39-43-128 16,-1 0 128-16,1 1 0 16,-4 0 0-16,-2 0 0 0,1-2 0 0,-2-2 0 0,-2-1 0 0,-1 0 128 15,-1-1-128-15,1 0 144 0,1-2-144 0,-1 0 128 16,-2 0-128-16,4-2 128 0,1-1-128 0,-1 1 0 15,-1-1 0-15,2 0 0 16,-1 1-576-16,1-2-80 0,-2 1-32 0,1 1-17360 16</inkml:trace>
  <inkml:trace contextRef="#ctx0" brushRef="#br0" timeOffset="8568.36">18441 12957 17503 0,'7'-3'1552'0,"-4"0"-1232"0,-3 0-320 0,0 2 0 0,3-2 1856 0,1 0 304 0,2-4 64 16,-1-3 16-16,-2-1 480 0,0-3 96 0,-2 3 32 0,2 1 0 16,1 3-1312-16,-5 0-256 0,-6 2-48 0,-2 1-16 15,5 1-704-15,-8 3-128 0,-7 3-48 0,-1 0 0 16,1 4-336-16,-3 1 128 0,1 4-128 0,1 0 0 15,4 1 0-15,0 0 0 0,2 1 0 0,3 0 0 16,1-3 0-16,3 5 0 0,2 2 0 0,4 6 0 16,0-1 0-16,-2-2 0 0,0-8 0 0,3 1 0 15,4 2 0-15,-4-16 0 0,0 0 0 0,0 0 0 16,0 0 0-16,44 66 0 0,-40-60 0 0,3 1 0 16,9-3 0-16,2 0 0 0,0-1 0 0,2-3 128 0,0 0-128 15,1-1 0-15,0-2 128 0,1 1-128 0,-4-1 0 16,-1 2 0-16,-2 0 0 0,-5 1-12336 15,-4-2-2496-15</inkml:trace>
  <inkml:trace contextRef="#ctx0" brushRef="#br0" timeOffset="9839.92">18642 12994 25791 0,'1'-3'1152'0,"-1"1"224"0,1 1-1104 0,1 1-272 0,-2 0 0 0,0 0 0 16,0 1 1440-16,1 2 224 0,1 1 64 0,1 3 0 16,-1 3 32-16,1 2 16 0,1 0 0 0,1 1 0 15,2 0-1104-15,0-1-224 0,-3 4-32 0,3-3-16 16,-7-13-224-16,0 0-48 0,0 0-128 0,0 0 192 16,0 0-192-16,0 0 0 0,47 53 0 0,-43-50 0 0,2 1 0 0,1-1 0 15,1 0 0-15,3-1 0 16,6-1 128-16,7 0-128 0,2-2 0 0,-2-2 144 15,0-1-144-15,-3-3 128 0,-4-2-128 0,-1-1 128 16,-2 1 16-16,-3-4 0 0,0 3 0 0,-2-6 0 16,-1 2 80-16,-5-1 16 0,-6 1 0 0,2-1 0 0,4 1 48 0,-2 2 16 15,-4-2 0-15,-5 1 0 16,-4 2-48-16,-3-1-16 0,-1 1 0 0,2 1 0 0,0 0-112 0,0 3-128 16,0 1 176-16,-3 2-176 0,-3 1 128 0,-4 2-128 0,-3 1 0 15,-1 1 0-15,-2 4 0 0,1-3 0 16,0 4 0-16,5 1 0 0,6 2 0 0,3-2 0 15,0 1 0-15,6 1 0 0,1-2-144 0,6 0 16 16,2 0 0-16,1-2 0 0,3 1-208 0,2 0-48 0,4-2 0 0,1-3 0 16,3 1 48-16,3-4 0 15,4 0 0-15,-14 2 0 0,1-2 48 0,-1 1 16 16,0-1 0-16,5-2 0 0,7-2 80 0,12-3 0 16,11-4 16-16,8-1 0 0,0 0 176 0,-6 1-208 15,-6 3 80-15,-1 3 128 0,0 1-128 0,-3 3 128 0,0 2 0 0,-6 2 0 16,-28-1 0-16,0 0 0 15,69 23 0-15,-69-23 0 0,0 0 0 0,0 0 0 16,37 61 0-16,-36-46 0 0,-4 5 128 0,-1 0 0 0,-4 1 0 0,-2-1 0 16,1-2 48-16,-1-2 0 0,-4-1 0 0,2-2 0 15,2-2 144-15,1-1 48 0,2-1 0 0,3-4 0 16,0 1-112-16,1-2-32 0,2-1 0 0,-1-2 0 16,2-1-96-16,-1 0 0 0,1-1-128 0,0-3 192 15,0 1 48-15,1-1 0 0,1 0 0 0,-1-2 0 16,2-1-80-16,1 0-16 0,2-2 0 0,-1 1 0 15,2-2-144-15,-1-1 192 0,0-1-192 0,-1 0 192 16,2 0-192-16,2-2 128 0,2 1-128 0,0-1 128 16,1 2-128-16,0-3 0 0,3 3 0 0,0-1 128 15,-1 3-128-15,2 3 0 0,-1 0 0 0,1 1 0 16,-1 4 0-16,0 2-176 0,0 0 176 0,-6 1-192 16,-2 0-48-16,0 4-16 0,4 2 0 0,-11-7 0 15,0 0-16-15,0 0-16 0,0 0 0 0,37 62 0 16,-37-62 128-16,0 0 32 0,5 51 0 0,-6-36 0 0,4 1 128 0,-5-2 0 15,-5-1 0-15,3-5 0 0,1-1 0 0,0-1 0 0,-1-1 0 16,1 0 0-16,2-2 0 0,-2-2 0 0,3 0 0 0,-1-1 0 16,1-1 0-16,0-2 128 15,-2 0-128-15,2-2 176 0,0 0 16 0,0 0 16 16,0-2 0-16,0-2 0 0,2-1-208 0,-1-1 176 16,1-2-176-16,-1-1 160 0,0-1-160 0,2-1 0 15,1-2 144-15,3-3-144 0,3-2 0 0,0-1 128 16,2 0-128-16,0 0 0 0,1 3 0 0,0 1 0 15,-2 3 0-15,2 0 0 0,2 3-128 0,-1 3 0 16,-1 1 0-16,0 3 0 0,-1 2 128 0,1 3-192 0,-1 0 192 16,-1 4-192-16,-1 0 64 0,0 4 0 15,-1 1 0-15,0 3 0 0,-2 0-48 0,1 1 0 0,-8-11 0 0,0 0 0 16,0 0 176-16,25 67-128 0,-25-67 128 0,0 0-128 16,4 67 128-16,-4-43 0 0,-2 2 0 0,2-26 0 15,5 48 0-15,-5-48 0 0,0 0 0 0,0 0 0 16,22 71 0-16,-22-71 0 0,0 0 0 0,0 0 0 15,0 0 0-15,62 43 0 0,-46-38 0 0,-2-3 0 16,2 1 0-16,-1-3 0 0,2 0 0 0,0-1 0 16,0-1 0-16,-2 0 0 0,1-3 0 0,-2 0 0 15,-1 0 0-15,-2-2 128 0,-1 0-128 0,0-1 0 16,0-2 128-16,1-1-128 0,-1-2 128 0,0-1-128 16,-2-3 192-16,2-2-16 0,0 0-16 0,0-1 0 15,0 0 80-15,-3 2 16 0,-1-1 0 0,-5 1 0 16,-1 1-48-16,-3 2 0 0,-2 0 0 0,-2 1 0 15,-2 3 0-15,-1 1 0 0,-1 2 0 0,-2 1 0 0,0 2-208 16,-2 2 128-16,-2 3-128 0,1 3 0 0,-1 4 0 0,2 3 0 16,-1 3 0-16,2 4 0 0,2 3 0 0,0 1 0 15,4 2 0-15,4 1 0 0,1 1 0 0,3-25 0 16,1 51 0-16,-1-51 0 0,0 0-128 0,0 0 128 16,24 68 0-16,-24-68 0 0,0 0 0 0,0 0 0 15,58 49 0-15,-58-49 0 0,0 0-128 0,55 23 128 16,-55-23 0-16,0 0 0 0,52 14-128 0,-36-10 128 15,-1-1 0-15,-2 0 0 0,0-2-352 0,-5 1 32 16,-1 0 16-16,-1 0-12752 16,-3-1-2560-16</inkml:trace>
  <inkml:trace contextRef="#ctx0" brushRef="#br0" timeOffset="10480.52">17825 13730 11967 0,'0'-5'1072'0,"-1"1"-864"0,-1 1-208 0,1 2 0 0,-1-2 1024 0,0 0 144 0,-5-2 48 0,-3-4 0 0,-6 2 720 0,-2 0 160 0,-1-2 16 0,1 4 16 16,-2 2-272-16,2 3-64 15,0 1-16-15,-2 2 0 0,1 4-336 0,1 2-64 0,-2 1-16 0,3 1 0 16,0 5-400-16,2 2-96 0,1 2-16 0,1 1 0 16,2 0-528-16,-2 4-96 0,2 2-32 0,1 2 0 15,0 0-192-15,1-1 144 0,4-4-144 0,-1 1 128 16,3 1-128-16,3 1 0 0,2-1 0 0,1-4 0 15,-3-22 0-15,0 0 0 0,22 61 0 0,-22-61 0 16,0 0 0-16,0 0 208 0,48 64-48 0,-48-64-16 16,0 0 80-16,0 0 16 0,62 43 0 0,-62-43 0 0,0 0-48 0,0 0-16 15,70 22 0-15,-53-22 0 16,-1-2 16-16,3-2 16 0,-1 0 0 0,-1-2 0 16,2-1 96-16,-4 0 16 15,1 0 0-15,-2 0 0 16,-2 1-192-16,0 0-128 0,-2 2 192 0,-5 0-192 15,2 1 0-15,-2 2-320 0,-3-2 32 0,1 1-18784 0</inkml:trace>
  <inkml:trace contextRef="#ctx0" brushRef="#br0" timeOffset="10773.77">17592 14128 9215 0,'4'-4'816'0,"-1"1"-656"16,0 0-160-16,0 2 0 0,0-1 2400 0,-1-1 448 16,5-2 96-16,5-4 0 0,2-1 640 0,3 1 128 0,0 1 32 0,-2 3 0 15,1 2-1824-15,-3 4-352 0,-1 2-80 0,0 3-16 16,-12-6-880-16,0 0-176 0,0 0-32 0,0 0-16 16,45 63-208-16,-40-47-32 0,0 0-128 0,-1 0 192 15,0 1-192-15,-2-1 128 0,0 0-128 0,0-1 0 16,-1-2 128-16,1-1-128 0,-1 1 0 0,0-3 144 15,1 0-16-15,-2-2-128 0,0 0 192 0,0-3-64 16,0 2 0-16,-2-3-128 0,2 1 192 0,0-2-64 16,2-1-128-16,-1 0 0 0,1-1 144 0,-1-1-144 15,1 0 0-15,-1 0 0 0,2 0 0 0,-2-1 0 16,1 1-368-16,0-2-144 0,1 1-16 0,2-2-17456 16</inkml:trace>
  <inkml:trace contextRef="#ctx0" brushRef="#br0" timeOffset="11074.31">18129 13879 14511 0,'1'-3'320'0,"-1"2"64"0,0-2 0 0,0 3 32 0,2 2-416 0,-2-1 0 16,0 3 0-16,1 2 0 0,1 5 2768 0,-2 5 480 16,1 2 80-16,0 3 32 0,-1 1-960 0,0 2-192 15,0 0-32-15,0 0-16 0,-1-2-768 0,1 2-160 16,0-1-16-16,1-2-16 0,-1-1-528 0,2-2-96 0,-2-1-32 0,0-1 0 16,1-2-320-16,-1-3-64 0,2 0-16 0,-1-4 0 15,0 1-144-15,-1-4 0 0,2-1 0 0,-1-1 0 16,2 1 0-16,-2-3-176 0,4 0 48 0,-2-1-12000 15,1-1-2400-15</inkml:trace>
  <inkml:trace contextRef="#ctx0" brushRef="#br0" timeOffset="11447.68">18112 13691 22111 0,'8'-17'976'0,"-2"8"208"0,1-1-944 0,0 1-240 0,-3 5 0 0,1 0 0 0,3-3 1312 0,6-3 224 16,12-6 32-16,2-1 16 0,7 3 176 16,1 4 32-16,-3 9 16 0,-33 1 0 15,60 10-672-15,-60-10-144 0,0 0-32 0,63 52 0 0,-63-52-512 0,0 0-128 0,27 81 0 0,-27-53-16 16,-3-1-144-16,-2-2-32 16,-2 1 0-16,-5-4 0 0,0-1-128 0,-4 0 128 15,1-1-128-15,-2-3 128 0,0-1-128 0,-3-2 128 16,-4 0-128-16,1 0 128 15,5-3 16-15,1-2 0 0,-1-1 0 0,-1-1 0 0,-1 1 144 0,2-4 32 16,1 0 0-16,2-1 0 0,0-2-144 0,3-1-32 0,2 0 0 0,3-3 0 16,3 1-144-16,2-3 0 15,4 0 0-15,3-1 0 32,5 0-1408-32,1-1-144 0</inkml:trace>
  <inkml:trace contextRef="#ctx0" brushRef="#br0" timeOffset="11640.01">18693 13738 31327 0,'0'0'2784'0,"0"0"-2224"16,0 0-560-16,-2 0 0 0,1 3 1216 0,-2 0 144 0,-3 2 32 0,-1 5 0 0,-4 7-160 0,-3 4-16 0,-3 3-16 0,0 2 0 15,-2 1-656-15,4 1-128 0,1 2-32 0,1-2 0 0,0 0-144 0,3-2-48 0,2 0 0 0,0 0 0 16,-2-2-192-16,1-2 144 0,3-2-144 0,2-3 128 0,3-1-128 0,-2-2 0 0,0-3 0 0,0-2 0 0,3-1 0 0,0-2 0 0,0-3 0 0,3-2 0 0,0-1-176 0,0-3-16 0,1-1 0 0,0-2 0 0,2-1-976 0,-2-1-208 0,-2-2-32 0,-1-1-15936 0</inkml:trace>
  <inkml:trace contextRef="#ctx0" brushRef="#br0" timeOffset="11926.15">18652 13632 22111 0,'4'0'976'0,"-1"0"208"0,1 1-944 0,-1 2-240 16,-1 0 0-16,1 1 0 0,0 2 1664 0,3 3 304 16,-6-9 48-16,0 0 16 0,0 0 128 0,37 81 16 0,-37-81 16 0,0 0 0 15,19 68-880-15,-19-68-176 0,0 0-48 0,13 67 0 16,-13-67-688-16,0 0-144 0,21 63-16 0,-21-63-16 15,0 0-224-15,26 58 144 0,-26-58-144 0,0 0 128 16,0 0-128-16,38 72 0 0,-38-72 0 0,0 0 0 0,0 0 0 0,41 60 0 16,-41-60 0-16,0 0 0 0,0 0 0 0,0 0 0 0,0 0 0 0,0 0 0 15,0 0-320-15,0 0-64 16,0 0 0-16,0 0 0 31,0 0-1600-31,0 0-320 0,0 0-64 0,0 0-13392 0</inkml:trace>
  <inkml:trace contextRef="#ctx0" brushRef="#br0" timeOffset="12081.9">18572 14029 19343 0,'0'-1'1728'0,"2"1"-1392"16,1 0-336-16,-2 0 0 0,2-2 2688 0,0 2 448 16,1-1 112-16,4-2 16 0,5-1-528 0,4 0-112 15,1-2 0-15,1 2-16 0,-1-2-1536 0,-1 0-304 16,2-1-64-16,-1 2-16 0,3-1-368 0,-1 0-80 15,-3 2-16-15,-3 0 0 0,-3 1-224 0,-2 2 0 16,-4-1 0-16,-2 2-19472 0</inkml:trace>
  <inkml:trace contextRef="#ctx0" brushRef="#br0" timeOffset="26565.14">16918 15686 21183 0,'-1'2'1888'0,"1"-2"-1504"0,0 1-384 0,0-1 0 0,0 1 912 0,-2 1 112 0,1 1 32 0,-2 2 0 16,-1 5 1120-16,0 3 240 0,-1 0 32 0,0 2 16 0,1 2-1152 0,1-1-224 16,1-2-64-16,1 1 0 15,1 2-464-15,0-1-112 0,3 2 0 0,0-2-16 0,-1 1-176 0,-2-17-16 16,9 29-16-16,-9-29 0 15,8 29-224-15,-8-29 144 0,7 26-144 0,-7-26 128 16,0 0-128-16,10 32 0 0,-7-24 0 0,-3-8 128 16,0 0-128-16,0 0 0 0,0 0 0 0,0 0 0 15,0 0 0-15,0 0 0 0,0 0 0 0,0 0 0 0,62 9 144 0,-55-17 0 16,0 3 0-16,0-2 0 16,1-2 32-16,1-2 0 0,1 0 0 0,-1-1 0 15,1 1-48-15,-3 0-128 0,1-2 192 0,1 0-64 0,-1 1-128 16,-1-1 128-16,2 0-128 0,-2 0 128 0,1 2-128 0,1-2 0 15,-1 4 0-15,-8 9 128 0,19-16-128 0,-19 16 0 16,0 0 0-16,0 0 0 0,0 0 0 0,0 0 0 16,0 0 0-16,0 0 0 0,0 0 0 0,57 17 128 15,-57-17-128-15,0 0 0 0,16 45 128 0,-16-45-128 16,6 33 0-16,-6-33 128 0,5 34-128 0,-5-34 0 16,5 28 0-16,-5-15 0 0,0-13 0 0,0 0 0 0,5 29 0 15,-5-29 0-15,0 0 0 0,0 0 0 16,0 0 128-16,0 0-128 0,0 0 0 0,0 0 0 0,0 0 0 0,0 0 0 15,0 0 0-15,0 0 192 16,0 0-192-16,17-21 192 0,-17 13-32 0,0-4 0 0,2 1 0 0,-1-2 0 16,0 1-160-16,2-4 160 0,-1 0-160 0,0-2 160 15,1 0-160-15,0-3 0 0,3-1 0 0,-1 1 128 0,1 4-128 0,0 2 0 16,1 1 0 0,0-1 0-16,1 6 0 0,-1-1 0 0,-1 4 0 0,-2 2 0 15,-4 4 0-15,0 0 0 0,0 0 0 0,0 0 0 16,0 0 0-16,0 0 0 0,0 0 0 0,33 49 0 15,-33-49 0-15,7 28 0 0,-7-28 0 0,0 0 0 16,11 44 0-16,-11-44 0 0,6 30 0 0,-6-30 0 16,4 30 0-16,-4-30 0 0,4 31 0 0,-4-16 0 15,2 1 0-15,-2-4 0 0,0 3 0 0,0-4 0 16,1-1 0-16,0-2 0 0,1 1 0 0,-2-9 0 16,0 0 0-16,0 0 0 0,0 0 0 0,0 0 0 15,0 0 0-15,0 0 0 0,0 0 0 0,0 0 0 16,0 0-576-16,0 0 0 0,0 0 0 0,0 0-18304 15</inkml:trace>
  <inkml:trace contextRef="#ctx0" brushRef="#br0" timeOffset="26879.28">17783 15139 35007 0,'-7'2'1552'0,"4"-1"320"0,3 2-1488 0,0 0-384 0,0 1 0 0,0-1 0 0,0 3 128 0,0 5-128 0,0-11 128 0,1 44-128 0,-1-10 1264 0,2 5 176 15,-1 1 32-15,1 2 16 0,0 1-784 0,0-1-144 0,-1 0-48 0,1-2 0 16,-1 1-304-16,0-4-64 0,4-2-16 0,-4-4 0 16,0-4-128-16,1-2 0 0,-1 1 0 0,-1-26 128 15,2 45 16-15,-2-45 0 0,3 37 0 0,-3-37 0 16,2 31 16-16,-2-31 0 0,0 0 0 0,0 0 0 15,10 41-160-15,-10-41 0 0,0 0 0 0,0 0 128 16,0 0-128-16,0 0 0 0,0 0 0 0,0 0 0 31,0 0-640-31,0 0-48 0,0 0-16 0,0 0-18192 0</inkml:trace>
  <inkml:trace contextRef="#ctx0" brushRef="#br0" timeOffset="27128.87">17569 15651 28559 0,'2'0'1264'0,"-1"0"272"0,2 0-1232 0,0 0-304 15,-2 0 0-15,1 0 0 0,-2 0 1248 0,0 0 192 16,0 0 32-16,0 0 16 0,56 1 432 0,-56-1 96 16,0 0 16-16,58 2 0 0,-58-2-1200 0,0 0-256 15,62 0-32-15,-62 0-16 0,0 0-144 0,62-4-16 16,-62 4-16-16,0 0 0 0,0 0-160 0,65-3-16 15,-65 3-16-15,0 0 0 0,0 0-160 0,0 0 0 16,56-6 0-16,-56 6 0 0,0 0-224 0,0 0-80 16,0 0-16-16,49-14-12800 15,-49 14-2576-15</inkml:trace>
  <inkml:trace contextRef="#ctx0" brushRef="#br0" timeOffset="27562.04">18044 15953 10127 0,'0'2'448'0,"2"-2"96"0,-1 0-544 0,0 0 0 0,1 1 0 0,-1-1 0 15,1 1 1760-15,-2-1 240 0,0 0 48 0,0 0 16 16,0 0 496-16,0 0 112 0,0 0 16 0,0 0 0 0,57 20-896 0,-57-20-160 15,0 0-32-15,0 0-16 16,0 0-320-16,0 0-64 0,54-8-16 0,-54 8 0 0,0 0-336 0,0 0-64 16,38-20-16-16,-38 20 0 0,0 0-336 0,29-24-80 15,-29 24-16-15,15-20 0 0,-9 10-64 0,-2-1-16 16,-1 1 0-16,-3 0 0 0,0-1-32 0,-3 0-16 16,-3-2 0-16,-1 2 0 0,0-1-208 0,0 1 176 15,-1 3-176-15,-2-2 160 0,0 1-160 0,1 2 0 16,-2 1 0-16,3 2 0 0,-1 3 0 0,2 1 0 0,-1 3 0 0,1 2 0 15,-2 2 160-15,2 3-160 16,0 2 192-16,0 2-192 0,1 0 144 0,1 3-144 0,3 0 0 16,1 1 144-16,1-18-144 0,5 34 0 0,-5-34 0 0,0 0 0 15,19 42 0-15,-19-42 0 0,0 0 0 0,0 0 0 16,0 0 128-16,39 46-128 0,-39-46 128 0,0 0-128 16,0 0 128-16,0 0-128 0,0 0 128 0,0 0-128 0,55 24 0 15,-55-24-144-15,0 0 0 0,0 0 0 31,0 0-496-31,0 0-112 0,53-9-16 0,-53 9-17888 0</inkml:trace>
  <inkml:trace contextRef="#ctx0" brushRef="#br0" timeOffset="28113.21">18581 15853 11967 0,'1'-4'1072'0,"2"-1"-864"0,-1 3-208 0,-1-1 0 0,0 1 1344 0,1 0 208 0,1-5 48 0,1-3 16 0,0-2 1600 0,0 1 320 15,-1 0 64-15,-3-1 16 0,0 4-1312 0,-3 1-272 16,-1 1-48-16,-2 2-16 0,-1 0-960 0,-3 2-192 16,2 2-48-16,-3 2 0 0,-1-1-368 0,1 3-80 15,0 1 0-15,0-1-16 0,1 3-64 0,0-1-16 16,0 1 0-16,0 0 0 0,0 1-224 0,2 1 128 15,1-1-128-15,1 1 0 0,3-1 0 0,2 1 0 16,1-9 0-16,0 0 0 0,5 29-192 0,-5-29-16 16,0 0-16-16,0 0 0 0,0 0-128 0,24 41-32 15,-24-41 0-15,0 0 0 16,0 0-32-16,0 0-16 0,0 0 0 0,0 0 0 0,0 0 432 0,0 0 0 16,57 12 0-16,-57-12 0 0,0 0 256 0,0 0 128 0,0 0 16 0,0 0 16 15,0 0-64-15,0 0-16 0,0 0 0 0,0 0 0 16,59 8-96-16,-59-8-32 0,0 0 0 0,21 40 0 15,-21-40-80-15,14 38-128 0,-14-38 176 0,13 39-176 16,-13-39 176-16,10 44-176 0,-10-44 160 0,4 45-160 16,-4-22 0-16,-3 1 128 0,1 1-128 0,-3-2 0 15,-2-2 0-15,0 0 0 0,-1 0 0 0,-1-2 0 16,1-1 0-16,-1-1-160 0,1-3 160 0,-1-1-128 16,1-3 0-16,-1-3 0 0,2-3 0 0,-1-1 0 15,-1-2 128-15,2-1 0 0,-1-1 0 0,-1-3 128 16,2 1-128-16,-1-3 144 0,1-1-144 0,0-1 160 15,0-1-160-15,1-1 160 0,2 1-160 0,1-1 160 16,2-2-160-16,1 1 0 0,1-2 0 0,3-4 128 16,2 2-128-16,2-4 0 0,4 1-160 0,0 0-12576 15,3-2-2496-15</inkml:trace>
  <inkml:trace contextRef="#ctx0" brushRef="#br0" timeOffset="28514.88">18741 15983 21183 0,'0'0'1888'0,"0"0"-1504"0,0 0-384 0,0 0 0 0,0 0 1264 0,0 0 176 0,0 0 32 0,0 0 16 0,45-18 656 0,-45 18 128 15,0 0 32-15,41-22 0 0,-41 22-832 0,0 0-176 0,32-21-16 0,-32 21-16 16,19-17-576-16,-11 6-112 0,-2 0-32 0,-1-1 0 15,1-2-208-15,-2 1-32 0,-1-1-16 0,-2 0 0 16,1-1 48-16,-4-1 16 0,0 2 0 0,-3 1 0 16,1 1-96-16,-1 2 0 0,-1 0-16 0,-1 1 0 15,-2 2-240-15,1 3 144 0,-1 0-144 0,2 2 128 16,-1 2-128-16,-1 2 160 0,1 1-160 0,1 1 160 16,0 3-160-16,0 3 0 0,1 1 144 0,0 3-144 15,2 0 0-15,1 2 128 0,1 1-128 0,0 0 0 0,2-17 0 0,2 35 0 16,-2-35 0-16,8 34 0 0,-8-34 0 0,0 0 0 15,0 0 0-15,28 49 0 16,-28-49 0-16,0 0 0 0,0 0 0 0,0 0 0 16,52 36 0-16,-52-36 0 0,0 0 0 0,0 0 0 0,0 0 0 0,56 5 0 15,-56-5 0-15,0 0-128 16,0 0-368-16,46-14-64 0,-46 14-16 0,0 0-18880 16</inkml:trace>
  <inkml:trace contextRef="#ctx0" brushRef="#br0" timeOffset="28932.37">19128 15695 33167 0,'0'-2'1472'0,"0"1"304"0,0 1-1424 0,0 0-352 0,0 0 0 0,0 0 0 16,0 0 1408-16,0 0 192 0,0 0 64 0,0 0 0 15,0 0-464-15,18 37-96 0,-18-37-16 0,3 32 0 16,-3-32-544-16,1 37-112 0,-2-16-32 0,-1-1 0 15,2 1-272-15,-1-3-128 0,0 2 128 0,1-3-128 0,-2-3 0 0,2 0 0 16,0-2 0-16,0-12 0 16,0 0 0-16,4 25 0 0,-4-25 0 0,0 0 0 15,0 0 0-15,0 0 0 0,0 0 0 0,0 0 0 16,0 0-208-16,0 0 80 0,0 0 128 0,0 0-208 16,0 0 208-16,0 0 0 0,23-21 0 0,-22 12 0 0,1 1 0 0,-1-2 0 15,2 0 0-15,0-1 160 0,0 2-32 0,1-2 0 16,0-2 0-16,-1 1 0 15,3 0 64-15,-1 2 16 0,1 3 0 0,-2 0 0 16,-4 7 0-16,0 0 0 0,0 0 0 0,0 0 0 16,0 0 144-16,0 0 32 0,0 0 0 0,50-10 0 15,-50 10-64-15,0 0-16 0,0 0 0 0,0 0 0 0,0 0-64 0,0 0-16 16,58 2 0-16,-58-2 0 0,0 0-224 0,0 0 128 16,0 0-128-16,43-20 0 0,-43 20 0 0,0 0 0 15,31-20 0-15,-31 20 0 16,15-15-1152-16,-15 15-112 0</inkml:trace>
  <inkml:trace contextRef="#ctx0" brushRef="#br0" timeOffset="29531.55">20252 15948 33167 0,'0'0'2944'0,"-10"4"-2352"0,10-4-464 0,0 0-128 0,0 0 880 0,0 0 144 0,-5 18 48 0,-4-4 0 0,-2 6 160 0,-3 3 48 0,2-1 0 0,0 1 0 16,2 0-688-16,0-4-128 0,1 1-16 0,2-3-16 15,-1 0-144-15,1-1-32 0,1-4 0 16,2 1 0-16,0-3-256 0,4-10 160 0,-7 18-160 0,4-11 128 16,3-7-368-16,0 0-80 0,-5 16 0 0,5-16-19072 0</inkml:trace>
  <inkml:trace contextRef="#ctx0" brushRef="#br0" timeOffset="30184.82">21186 15528 24879 0,'3'-25'1088'0,"-3"9"256"0,-2-1-1088 0,4 4-256 16,-1 3 0-16,-1 1 0 0,0-4 1728 0,-1-10 272 0,-1-13 64 0,-2-11 16 15,-3-3 144-15,-2 7 16 0,0 6 16 0,-3 7 0 16,2 9-1328-16,-1 6-272 0,0 5-48 0,-2 5-16 16,-1 5-192-16,0 6-32 0,-3 5-16 0,0 8 0 15,-4 3-176-15,2 8-48 0,1 4 0 0,2 3 0 16,5 4-128-16,3 1 0 0,3 3 0 0,4 3 0 16,4 2 0-16,0 3 0 0,2 1 0 0,0 1 0 15,0 0-320-15,-1 5 64 0,4 0 16 0,-1 1 0 16,-2-4-16-16,2-5 0 0,-1-7 0 0,0-4 0 15,1-3 256-15,-7-38-144 0,11 64 144 0,-11-64-128 16,11 48 128-16,-11-48 0 0,12 42 0 0,-12-42 0 16,0 0 0-16,11 50 0 0,-11-50 0 0,0 0 0 15,0 0 0-15,0 0 0 0,0 0 0 0,0 0 128 16,0 0 0-16,0 0 0 0,0 0 0 0,0 0 0 16,0 0 16-16,0 0 16 0,15-24 0 0,-19 4 0 15,-1-4-16-15,-4-6 0 0,-1 0 0 0,-1-2 0 0,-3-1-144 0,-2 0 192 16,1 1-192-16,-1 4 192 0,1 1-192 0,3 5 0 15,1 2 0-15,1 2 0 0,4 4-176 0,2 1 176 16,0 3-128-16,3 3 128 0,2 0 0 0,2 3 0 16,0-1 0-16,1 4-128 0,1-1 128 0,-5 2 0 0,0 0 0 0,0 0 0 15,0 0 0-15,0 0-128 16,65 13 128-16,-65-13 0 0,0 0 0 0,0 0-128 16,64 12 128-16,-64-12 0 0,0 0 0 0,0 0-128 15,68 7 128-15,-68-7 0 0,0 0-320 0,0 0 0 16,58-3 16-16,-58 3-12368 15,0 0-2464-15</inkml:trace>
  <inkml:trace contextRef="#ctx0" brushRef="#br0" timeOffset="30502.18">21477 15282 25343 0,'3'-4'560'0,"-2"3"112"0,-1 1 32 0,1 0 0 0,2 1-576 0,-1 2-128 0,-1 1 0 0,-1-4 0 0,0 0 2208 0,7 45 416 0,-7-45 64 0,0 60 32 0,-3-25-960 0,-1-1-192 16,0 4-32-16,0-1-16 16,-1 1-880-16,3-1-160 0,2 2-32 0,0-2-16 0,1 1-256 0,-1-38-48 15,7 65-128-15,-7-65 192 0,10 55-192 0,-10-55 0 0,10 45 0 0,-10-45 0 16,0 0 0-16,18 48 0 15,-18-48 0-15,0 0 0 0,0 0 0 0,0 0-192 16,0 0 192-16,0 0-160 0,47 38 32 0,-47-38 0 16,0 0 0-16,27-15 0 0,-27 15-48 0,22-16 0 15,-12 8 0-15,0-2 0 16,0-1-1040-16,0-1-192 0</inkml:trace>
  <inkml:trace contextRef="#ctx0" brushRef="#br0" timeOffset="30853.55">21684 15796 12895 0,'0'5'576'0,"0"-4"112"0,0 2-560 0,0 0-128 0,0-2 0 0,0 2 0 15,0-3 2336-15,0 0 432 0,0 0 96 0,0 0 16 0,8 44-384 0,-8-44-80 16,0 0-16-16,7 39 0 16,-7-39-1296-16,0 0-256 0,0 0-48 0,0 0-16 15,29 48-576-15,-29-48-208 0,0 0 144 0,0 0-144 16,0 0 0-16,0 0 0 0,61 16 0 0,-61-16 0 15,0 0-128-15,0 0 128 0,49-6 0 0,-49 6 0 16,0 0 0-16,33-12 0 0,-33 12 0 0,0 0 128 16,30-17 448-16,-30 17 64 0,17-15 32 0,-12 7 0 15,1 1 272-15,-2-2 48 0,-1 1 16 0,-2-2 0 16,-1 0-400-16,0-1-80 0,-2 0-16 0,-1-1 0 16,-2 1 96-16,-2-2 16 0,0-1 0 0,-3 1 0 0,2 2-144 0,-2 1-32 15,0 0 0-15,-1 2 0 0,0 1-96 0,-1 1-32 16,1 2 0-16,0 2 0 0,-1 2-64 0,2 0 0 15,1 5-16-15,0-1 0 0,1 2-240 0,1-1 0 16,1 2 0-16,2 2 0 16,-1 1-576-16,5-10-48 0,0 0-16 0,-1 28-13360 15,1-28-2672-15</inkml:trace>
  <inkml:trace contextRef="#ctx0" brushRef="#br0" timeOffset="31387.85">22193 15868 4607 0,'0'0'400'0,"0"0"-400"0,0 0 0 0,0 0 0 0,0 0 2144 0,0 0 352 0,0 0 64 0,0 0 0 0,24-15 1088 0,-20 11 192 0,-1-3 64 0,0 0 0 15,-3 0-928-15,0-1-176 0,-1 3-48 0,-2-2 0 0,-2 1-1280 0,1-1-272 16,-3 1-48-16,-1-1-16 16,-1 2-608-16,-1-1-112 0,-1 2-32 0,-2-2 0 15,-1 3-80-15,1 2-32 0,-1 2 0 0,-1 2 0 16,-1 0-96-16,1 3-32 0,1 1 0 0,1 0 0 16,-1 4-144-16,2 0 0 0,3 2 0 0,0 1 0 0,3 0 0 15,2 2 0-15,1-1 0 0,3-15-176 16,0 0-48-16,6 41-16 0,-6-41 0 0,0 0 0 0,0 0-80 0,0 0 0 15,38 46-16-15,-38-46 0 0,0 0 128 0,0 0 16 16,0 0 16-16,0 0 0 0,64 4 176 0,-64-4 0 16,0 0-144-16,0 0 144 0,44-17 0 0,-44 17 0 15,22-14 0-15,-22 14 0 0,20-13 0 0,-20 13 192 16,15-11-192-16,-9 5 192 0,0 0 80 0,-2-1 32 16,0 0 0-16,0 0 0 0,-2 2 96 0,1-1 32 15,-2 2 0-15,-1 1 0 0,2 1-160 0,-2 2-16 16,1 0-16-16,-1 3 0 0,0-3-96 0,0 0-16 15,0 0 0-15,0 0 0 0,0 0-128 0,15 43 0 16,-15-43 0-16,0 0 0 0,0 0 0 0,0 0-144 16,0 0 0-16,0 0 0 15,0 0-224-15,47 39-32 0,-47-39-16 0,0 0 0 16,0 0-336-16,0 0-64 0,42-13-16 0,-42 13-17968 0</inkml:trace>
  <inkml:trace contextRef="#ctx0" brushRef="#br0" timeOffset="31654.29">22439 15411 32255 0,'-4'-19'1424'0,"2"11"304"0,1-1-1392 0,-1 4-336 0,2 1 0 0,0 1 0 0,-1 1 1984 0,1-2 336 0,-1-2 64 0,1 2 16 16,0 3-1088-16,0 1-224 0,0 0-32 0,0 0-16 0,0 0-464 0,4 48-80 15,-4-48-32-15,3 49 0 16,-3-49-144-16,4 64-48 0,-1-25 0 0,-2 2 0 15,0 2-144-15,1-1-128 0,-1-2 144 0,1-2-144 0,-1-1 0 0,-1-37 0 16,6 59 0-16,-6-59 0 0,10 46 0 0,-10-46 0 16,0 0 0-16,18 47 0 0,-18-47 0 0,0 0 0 15,0 0 0-15,0 0 0 0,0 0 0 0,0 0 0 16,37 41-160-16,-37-41 160 16,0 0-608-16,0 0-32 0,18-14-16 0,-18 14 0 15,10-17-464-15,-6 6-96 0</inkml:trace>
  <inkml:trace contextRef="#ctx0" brushRef="#br0" timeOffset="31922.16">22285 15635 34095 0,'0'-4'1504'0,"1"3"320"0,1-2-1456 0,-1 1-368 0,-1 2 0 0,0 0 0 15,0 0 992-15,0 0 128 0,0 0 32 0,35-12 0 16,-35 12 208-16,0 0 48 0,50-7 16 0,-50 7 0 16,0 0-528-16,49-3-128 0,-49 3 0 0,0 0-16 15,53 0-176-15,-53 0-48 0,0 0 0 0,0 0 0 0,57 0-240 16,-57 0-48-16,0 0-16 0,0 0 0 16,0 0-224-16,0 0 0 0,50 0 0 0,-50 0 0 15,0 0-656-15,0 0-80 0,0 0-16 0,0 0-13216 16,0 0-2656-16</inkml:trace>
  <inkml:trace contextRef="#ctx0" brushRef="#br0" timeOffset="32339.03">22946 15631 1839 0,'0'0'160'0,"0"0"-160"15,4-10 0-15,-4 7 0 0,0 1 5680 0,0 2 1104 0,-1-3 208 0,-1-1 48 16,0-1-2704-16,-3-2-560 0,-2 2-96 0,-3-1-32 0,0 2-2128 0,-2 1-432 16,-1 1-96-16,-1 4-16 0,1 1-320 0,-2 1-64 15,2 0-16-15,0 3 0 16,2 2-160-16,1 1-32 0,2-1-16 0,2 3 0 0,3 1-192 0,3-13-48 15,0 0 0-15,7 39 0 16,-7-39-128-16,0 0 0 0,0 0 0 0,45 48 0 16,-45-48 0-16,0 0-176 0,0 0 176 0,61 42-192 15,-61-42 0-15,0 0 0 0,0 0 0 0,48 46 0 16,-48-46 16-16,0 0 0 0,0 0 0 0,26 51 0 16,-26-51 176-16,0 0 0 0,0 0-144 0,8 41 144 15,-8-41 0-15,0 0 0 0,-6 19 0 0,6-19 0 16,-11 10 256-16,3-7-48 0,-2 0 0 0,0-2 0 15,-1-1-16-15,-1 2-16 0,1-2 0 0,-2-2 0 0,-1 1-176 0,1-2 128 16,-1-1-128-16,3-2-14016 16,0 0-2880-16</inkml:trace>
  <inkml:trace contextRef="#ctx0" brushRef="#br0" timeOffset="47290.13">21560 9497 12895 0,'0'0'1152'0,"0"0"-928"0,0 0-224 0,0 0 0 0,0 0 544 0,0 0 64 0,0 0 16 0,0 0 0 0,0 0 1680 0,0 0 320 0,7 44 80 0,-7-44 16 15,0 31-1152-15,0-31-224 0,-1 37-64 0,1-37 0 16,-2 41-416-16,1-22-96 0,1-19 0 0,1 37-16 16,-1-37-368-16,0 0-64 0,15 47 0 0,-15-47-16 15,0 0-304-15,0 0 0 0,45 35-176 0,-45-35 176 16,0 0-176-16,0 0 176 0,60 10-160 0,-60-10 160 16,0 0-256-16,0 0 32 0,63-10 16 0,-63 10 0 0,0 0 64 0,38-20 16 15,-38 20 0-15,22-20 0 16,-22 20 128-16,19-25 0 0,-11 9 0 0,-1 1 128 15,0-2 416-15,-2 0 96 0,0-3 0 0,-2-1 16 0,-2 1 288 0,1 0 48 16,-4 1 16-16,1-2 0 0,0-1-128 0,-4 1-32 16,0-1 0-16,-1 0 0 0,2 3-400 0,0 0-64 15,1 2-32-15,0 2 0 0,0 3-96 0,2 4 0 16,-1 4-16-16,2 1 0 0,-1 3-112 0,1 0 0 16,0 0-128-16,0 0 192 0,3 34-64 0,-3-34-128 15,4 41 176-15,-4-41-176 0,6 53 144 0,-4-20-144 16,4 6 0-16,0 5 144 0,-1 3-144 0,2 2 0 15,1 4 0-15,-1-1 0 0,1-1 0 0,1-2 0 16,0-1 0-16,0-3 0 0,1-6-128 0,-3-3-16 16,-7-36 0-16,15 67 0 0,-15-67-16 0,12 53 0 0,-12-53 0 15,7 44 0-15,-7-44 160 0,1 34 0 0,-1-34 0 0,-4 28 0 16,4-28 0-16,-9 22 0 0,2-15 0 0,0-3 0 16,0-1 176-16,-3-2 16 0,2-2 0 0,-3-1 0 15,-2-2 192-15,2 0 32 0,-2-2 16 0,-1-1 0 16,1 0-48-16,-1-3 0 0,-2 0 0 0,2-3 0 15,-1 2-48-15,-2-2-16 0,3 2 0 0,-2-2 0 16,1 1-144-16,-1 0-48 0,0 3 0 0,4 0 0 16,-1 2-128-16,0 1 0 0,3 4 144 0,1-1-144 15,-1 1 0-15,3 2 0 0,1 2 0 0,2-2 0 16,1 3-192-16,3-3-48 0,0 0-16 0,0 0 0 16,0 0-704-16,0 0-160 0,0 0-32 0,0 0-18624 15</inkml:trace>
  <inkml:trace contextRef="#ctx0" brushRef="#br0" timeOffset="47624.93">22250 9967 10127 0,'0'0'896'16,"0"0"-704"-16,0 0-192 0,0 0 0 0,0 0 1152 0,0 0 192 0,0 0 32 0,0 0 16 0,0 0 1616 0,0 0 336 0,0 0 64 0,0 0 16 16,0 0-928-16,0 0-176 0,60 13-32 0,-60-13-16 15,0 0-896-15,0 0-176 0,0 0-48 0,57 13 0 0,-57-13-576 0,0 0-128 16,0 0-32-16,0 0 0 15,65 3-224-15,-65-3-64 0,0 0 0 0,0 0 0 0,0 0-128 0,56-9 0 16,-56 9 0-16,0 0 0 16,0 0 0-16,0 0 0 0,0 0 0 0,0 0 0 31,0 0-1200-31,0 0-160 0,0 0-48 0,0 0-15680 0</inkml:trace>
  <inkml:trace contextRef="#ctx0" brushRef="#br0" timeOffset="47842.45">22259 10172 27647 0,'0'0'1216'0,"0"0"256"0,0 0-1168 0,0 0-304 0,0 0 0 0,0 0 0 15,0 0 896-15,64 17 128 16,-64-17 32-16,58 3 0 0,-58-3 1216 0,72 1 240 0,-72-1 48 0,59-1 16 16,-59 1-1552-16,0 0-320 0,64-4-64 0,-64 4-16 15,0 0-368-15,0 0-64 0,0 0 0 0,0 0-16 16,0 0-176-16,0 0 0 0,0 0 0 0,0 0 0 15,0 0-528-15,0 0-96 0,0 0-16 0,0 0-18064 16</inkml:trace>
  <inkml:trace contextRef="#ctx0" brushRef="#br0" timeOffset="48420.01">23387 9618 25791 0,'1'6'2304'0,"-1"-6"-1856"0,0 0-448 0,0 0 0 0,2 27 224 0,-4-14-48 0,2-13-16 0,0 59 0 0,0-8 1488 0,2 11 288 0,-1 0 64 0,2 0 16 16,1-2-800-16,2-2-176 0,2-2-16 0,1-2-16 16,1-5-384-16,-1-4-80 0,1-2-16 0,0-5 0 15,-10-38-288-15,17 65-64 0,-17-65-16 0,13 54 0 16,-13-54-160-16,7 41 192 0,-7-41-192 0,1 34 192 16,-1-34-192-16,-4 25 128 0,4-25-128 0,-7 17 128 15,7-17-128-15,-10 10 0 0,6-9 0 0,4-1-176 16,-6-1-1184-16,5-3-240 0</inkml:trace>
  <inkml:trace contextRef="#ctx0" brushRef="#br0" timeOffset="48893.95">23193 9479 11967 0,'4'-9'1072'0,"2"1"-864"0,1 2-208 0,-1 2 0 16,-6 4 1024-16,0 0 144 16,31-19 48-16,-6 4 0 0,12-4 1984 0,5 3 384 15,2 4 96-15,-44 12 16 0,81-5-1408 0,-81 5-288 16,72 14-48-16,-72-14-16 0,58 31-992 0,-58-31-208 0,0 0-32 0,48 59-16 16,-48-59-304-16,14 44-48 0,-14-44-16 0,-3 47 0 15,-4-23-160-15,-3-2-32 0,-3-2-128 0,-2-2 192 16,-1-2-192-16,-1-1 128 0,-1-2-128 0,1-2 0 15,0-1 192-15,2-3-64 0,0-1-128 0,1-3 192 16,2 0-192-16,2-5 0 0,1 1 128 0,4-2-128 16,2-1 0-16,1 0 0 0,5-1 0 0,3 0 0 15,-6 5-384-15,18-15 48 0,-18 15 0 0,27-12 0 0,-27 12-16 0,35-12 0 16,-35 12 0-16,0 0 0 16,61-2-64-16,-61 2-16 0,0 0 0 0,57 12 0 15,-57-12 272-15,0 0 160 0,0 0-192 0,45 46 192 16,-45-46-192-16,0 0 64 0,0 0 128 0,7 49-208 15,-7-49 208-15,-7 21-176 0,0-9 176 0,-5-4-160 0,1 2 368 0,-3-2 80 16,-2 1 16-16,-1-2 0 16,-1-1 144-16,0-1 48 0,-2 1 0 0,2 0 0 0,1-2-64 0,0-1-16 15,3 1 0-15,-1-1 0 0,6-2-576 0,0 2-112 16,2-2-32-16,4 2-11504 16,3-3-2304-16</inkml:trace>
  <inkml:trace contextRef="#ctx0" brushRef="#br0" timeOffset="49346.4">23696 10335 15663 0,'-4'7'688'0,"4"-7"144"0,0 0-656 0,-6 11-176 0,6-11 0 0,-4 6 0 0,4-6 2752 0,-7 14 512 0,1-1 96 0,-2 4 32 0,-1 4-624 0,4-2-112 0,0 1-32 0,5-20 0 0,-2 36-1552 0,2-36-320 16,4 32-64-16,-4-32-16 0,0 0-432 0,22 41-96 0,-22-41-16 0,0 0 0 31,0 0-128-31,50 28 0 0,-50-28 0 0,0 0 128 16,0 0-128-16,66 0 160 0,-66 0-160 0,0 0 160 15,48-17-160-15,-48 17 192 0,0 0-192 0,43-28 192 0,-43 28-32 0,21-20 0 16,-21 20 0-16,17-24 0 0,-12 13 80 0,0-2 16 16,-4 1 0-16,-2-1 0 0,-4-1 128 0,-2 0 48 15,-4-2 0-15,-2 1 0 0,-2 0 80 0,-2 1 0 0,-1 2 16 0,-1 0 0 16,1 4-32-16,-3-1-16 0,2 2 0 0,1 2 0 16,1 0-160-16,0 3-16 0,1 0-16 0,2 1 0 15,2 1-288-15,0 0 0 0,4 1 128 0,1-1-128 31,0 2-400-31,2-1-144 0,3 2-32 0,-1 1-20528 0</inkml:trace>
  <inkml:trace contextRef="#ctx0" brushRef="#br0" timeOffset="49713.03">24431 9635 18431 0,'-5'0'1632'0,"4"0"-1312"0,0 2-320 0,1-1 0 0,-2 1 1392 0,2 0 208 0,-1 1 32 0,-1 3 16 16,1 4 1424-16,1-10 272 0,-1 34 64 0,1-34 16 0,0 46-1760 0,0-19-368 15,0 1-64-15,1 2-16 0,2 3-768 0,-2 1-144 16,2 2-48-16,-2 1 0 0,2-6-128 0,0 3-128 16,1 0 144-16,-4-34-144 0,10 58 0 0,-10-58 0 15,10 45 0-15,-10-45 0 0,0 0 0 0,14 44 0 16,-14-44 0-16,0 0 0 0,0 0 0 0,0 0 0 15,0 0 0-15,0 0 0 0,0 0-208 0,0 0-96 16,0 0-16-16,0 0-18112 0</inkml:trace>
  <inkml:trace contextRef="#ctx0" brushRef="#br0" timeOffset="49929.21">24258 9948 10127 0,'0'0'896'0,"0"0"-704"0,0 0-192 0,0 0 0 16,0 0 3968-16,0 0 752 0,0 0 144 0,0 0 48 16,0 0-1712-16,65-2-320 0,-65 2-80 0,55-5-16 15,-55 5-1232-15,57-12-240 0,-57 12-48 0,52-10-16 16,-52 10-736-16,47-10-128 0,-47 10-48 0,0 0 0 16,55-14-208-16,-55 14-128 0,0 0 160 0,0 0-160 15,49-11 0-15,-49 11-336 0,0 0 48 0,0 0-18928 16</inkml:trace>
  <inkml:trace contextRef="#ctx0" brushRef="#br0" timeOffset="50292.62">25263 9546 23951 0,'1'-7'2128'0,"3"5"-1696"0,-4 2-432 0,0 0 0 16,0 0 256-16,0 0-16 0,0 0-16 0,0 0 0 15,0 0 1056-15,0 0 224 0,38 57 32 0,-38-57 16 0,15 71-16 0,-10-30-16 16,0 6 0-16,-1 1 0 16,1 1-576-16,0 2-112 0,0 0-32 0,1-3 0 15,1-4-368-15,-1-1-80 0,2 4-16 0,1-2 0 0,-1-1-336 0,1-4 0 16,-2-2 0-16,-7-38 128 0,12 58-128 16,-12-58 0-16,12 41 0 0,-12-41 0 15,0 0-240-15,0 0-16 0,12 43 0 0,-12-43-17216 0</inkml:trace>
  <inkml:trace contextRef="#ctx0" brushRef="#br0" timeOffset="50831.89">25171 9573 5519 0,'14'-22'496'0,"-6"9"-496"15,2 0 0-15,-1 2 0 0,-2 4 1232 0,0 1 160 0,-7 6 16 0,27-18 16 16,-2-1 1408-16,11-5 288 0,3 3 48 0,-2 4 16 16,-2 6-560-16,-35 11-96 0,62-8-32 0,-62 8 0 15,55 8-1024-15,-55-8-192 0,0 0-64 0,64 35 0 16,-64-35-320-16,0 0-80 0,38 50-16 0,-38-50 0 0,0 0-288 0,10 55-48 31,-14-37-16-31,-3 2 0 0,-6-2-128 0,-3-1-16 16,-3-1-16-16,-3-1 0 0,0 0-16 0,-1-4 0 0,2 0 0 0,-2-2 0 15,4-2 48-15,-1-2 16 0,3-2 0 16,1 0 0-16,1-2-336 0,2-1 0 0,3 0 0 0,2-1 128 16,2 0-128-16,3-1-240 0,3 2 64 0,2-1 16 15,-2 1-256-15,0 0-48 0,0 0-16 0,0 0 0 16,46-13-480-16,-46 13-112 0,0 0-16 0,54-8 0 16,-54 8-144-16,0 0-48 0,64 2 0 0,-64-2 0 15,0 0 240-15,66 16 32 0,-66-16 16 0,0 0 0 16,58 31 448-1,-58-31 96-15,0 0 0 0,42 45 16 0,-42-45-288 0,0 0-64 0,26 54-16 0,-26-54 0 16,3 34-480-16,-3-34-112 0,-5 29-16 0,-2-14 0 16,0-3 976-16,-4 0 192 0,-3-1 48 0,-3-1 0 15,-3 0 2208-15,-1-2 448 0,-3 1 96 0,0-4 0 0,-2 1 624 16,2 0 112-16,-1-2 32 0,2-1 0 0,4-2-1840 16,2-2-352-16,3-1-80 0,2-1-16 15,2-1-656-15,3 0-144 0,3 0-32 0,0-2 0 0,2 2-208 0,1-2 0 16,1 2-192-16,3 0 192 15,-3 4-736-15,0 0-32 0</inkml:trace>
  <inkml:trace contextRef="#ctx0" brushRef="#br0" timeOffset="51149.27">25736 10287 24879 0,'-3'8'1088'0,"2"-4"256"15,-1 2-1088-15,2-6-256 0,0 0 0 0,0 0 0 0,0 0 1744 0,0 28 304 0,0-28 48 0,3 37 16 0,-1-10 144 0,-2-27 48 0,4 51 0 0,-4-51 0 16,4 46-1456-16,-4-46-272 0,4 41-64 0,-4-41-16 16,4 36-224-16,-4-36-32 0,0 0-16 0,6 41 0 15,-6-41-224-15,0 0 0 0,0 0 0 0,7 35 0 16,-7-35 0-16,0 0 0 0,0 0-176 0,0 0-19024 16</inkml:trace>
  <inkml:trace contextRef="#ctx0" brushRef="#br0" timeOffset="51599.74">26171 9674 11967 0,'-1'-2'1072'0,"1"2"-864"0,1 0-208 0,-1 2 0 16,0-2 1456-16,1 1 240 0,1 2 48 0,-2-3 16 15,0 0 1760-15,0 0 368 0,0 0 64 0,51 56 16 16,-51-56-1824-16,0 0-352 0,52 54-80 0,-52-54-16 0,42 42-800 0,-42-42-144 16,47 44-48-16,-47-44 0 15,47 41-352-15,-47-41-80 0,43 37-16 0,-43-37 0 0,0 0-256 0,53 39 128 16,-53-39-128-16,0 0 0 0,0 0 0 0,51 37 0 15,-51-37 0-15,0 0 0 0,0 0 0 0,0 0 0 16,0 0 0-16,0 0-18816 16</inkml:trace>
  <inkml:trace contextRef="#ctx0" brushRef="#br0" timeOffset="51827.96">26380 9518 31327 0,'0'-1'1392'0,"0"1"272"16,2 0-1328-16,-1 1-336 0,0 1 0 0,1 0 0 16,-1 1 1296-16,-1-3 192 0,0 0 48 0,0 0 0 15,13 58 64-15,-13-58 32 0,3 51 0 0,-6-23 0 0,-1 0-864 0,-5 2-192 16,-1-2-16-16,-2 2-16 16,-4-2-272-16,-2 1-48 0,1-3-16 0,0 0 0 0,1-4-208 0,1-2 0 15,-1 0 128-15,3-3-128 16,2-1 0-16,0-4 0 0,2 0 0 0,2-3 0 15,0 0-704-15,3-3-64 0,0-2-32 0,2 0-18592 0</inkml:trace>
  <inkml:trace contextRef="#ctx0" brushRef="#br0" timeOffset="52169.77">26743 9979 24879 0,'-4'3'1088'0,"2"-2"256"0,1 2-1088 0,1 0-256 15,0-1 0-15,-1 1 0 0,1 1 2736 0,0 4 480 0,0 4 112 0,0-12 0 0,2 37-1264 0,-2-37-256 16,6 47-48-16,-6-47-16 16,6 45-960-16,-6-45-192 0,7 42-32 0,-7-42-16 15,7 37-160-15,-7-37-48 0,6 32 0 0,-6-32 0 16,4 29-208-16,-4-29-128 0,0 0 160 0,3 29-160 16,-3-23 0-16,0 0 0 0,-2-2 0 0,2-3 0 31,0 1-576-31,-1-4-144 0</inkml:trace>
  <inkml:trace contextRef="#ctx0" brushRef="#br0" timeOffset="52736.32">27824 9460 11967 0,'-4'-1'1072'0,"2"1"-864"0,2 0-208 0,0 3 0 0,0-2 1616 0,-1 2 288 0,1 1 48 0,0-4 16 0,-2 21 912 0,2-21 192 0,-1 47 48 0,1-17 0 16,0 3-848-16,1 1-160 0,1 2-48 0,1-1 0 15,1-1-848-15,0-2-160 0,-4-32-32 0,10 64-16 16,-10-64-624-16,10 57-112 0,-10-57-16 0,11 48-16 0,-11-48-240 0,0 0 0 15,18 53 0-15,-18-53 0 16,0 0 0-16,0 0 0 0,0 0 0 0,10 43 0 16,-10-43-1152-16,0 0-240 0</inkml:trace>
  <inkml:trace contextRef="#ctx0" brushRef="#br0" timeOffset="52936.68">27664 9775 23039 0,'2'0'2048'0,"-2"0"-1648"0,0 0-400 0,0 0 0 16,0 0 1216-16,0 0 176 0,0 0 16 0,0 0 16 15,66-10 1120-15,-66 10 208 0,52-8 64 0,-52 8 0 16,57-7-1456-16,-57 7-272 0,55-6-64 0,-55 6-16 16,0 0-656-16,66-3-128 0,-66 3-32 0,0 0 0 15,0 0-192-15,67 6 0 0,-67-6 0 0,0 0-18944 16</inkml:trace>
  <inkml:trace contextRef="#ctx0" brushRef="#br0" timeOffset="53274.35">28677 9633 32255 0,'0'7'2864'0,"0"-7"-2288"16,0 0-576-16,0 0 0 0,1 28 688 0,-1-28 16 0,0 0 16 0,0 52 0 16,-1-15 880-16,0 4 160 0,-1 0 32 0,2 0 16 15,0-2-976-15,2-2-208 0,0 1-48 0,1-2 0 16,-3-36-304-16,7 65-64 0,-7-65-16 0,9 60 0 15,-9-60-192-15,8 60 144 16,-8-60-144-16,7 52 128 0,-7-52-128 0,7 45 0 0,-7-45 0 0,0 0 0 16,10 50 0-16,-10-50 0 15,0 0 0-15,0 0 0 0,0 0-128 0,0 0 128 0,0 0-160 16,0 0 160 0,0 0-512-16,0 0-16 0,0 0 0 0,0 0-12176 0,44-26-2432 0</inkml:trace>
  <inkml:trace contextRef="#ctx0" brushRef="#br0" timeOffset="53707.67">28513 9484 9215 0,'-4'-21'816'0,"3"10"-656"0,2-1-160 0,2 3 0 0,0 4 3408 0,1 1 656 16,4-2 128-16,6-5 32 0,9-7-2336 0,8-5-464 0,6-1-80 0,0 3-32 15,-1 4 416-15,0 6 96 0,-36 11 16 0,59-7 0 16,-59 7-528-16,0 0-96 0,68 24-32 0,-68-24 0 15,0 0-576-15,39 52-112 16,-39-52-32-16,13 44 0 0,-13-44-208 0,4 44-64 16,-5-22 0-16,-2-1 0 0,-1 0-32 0,-3-2-16 0,-2-1 0 0,-1-2 0 15,-1-1 48-15,-3-2 16 16,-2 1 0-16,-1-3 0 0,0 1-80 0,1-5-128 16,0 0 176-16,-1-3-176 0,3-1 128 0,3-2-128 15,1-1 0-15,4-1 0 0,2 0 0 0,2-2-192 16,4-2 16-16,2 1 16 15,5-1-352-15,0-1-64 0,4 0 0 0,-13 6-16 16,0 0-240-16,51-10-64 0,-51 10 0 0,0 0 0 16,58 5 288-16,-58-5 48 0,0 0 16 0,0 0 0 0,68 31 256 0,-68-31 48 15,0 0 16-15,0 0 0 0,39 43 384 0,-39-43 80 0,0 0 16 16,0 40 0-16,-5-27 0 0,-5-1 0 0,-3 1 0 16,-2 0 0-16,-2-2 240 0,-2 1 48 0,-2-3 16 0,0-2 0 15,-2 1 48-15,1-3 16 0,-1-1 0 0,0-2 0 16,2-1-112-16,1-1-32 0,2-1 0 0,3-1 0 15,0 0-336-15,3-1-144 0,2 0 128 0,3 2-128 32,1-2-592-32,3 1-208 0</inkml:trace>
  <inkml:trace contextRef="#ctx0" brushRef="#br0" timeOffset="54156.05">28913 10203 33167 0,'-1'-2'1472'0,"1"0"304"0,1 1-1424 0,0-1-352 0,-1 1 0 0,0-1 0 0,2 0 784 0,-1-1 96 0,3-3 16 0,2-1 0 0,1-1 448 0,0-1 112 16,2 1 16-16,1-1 0 0,-10 9-960 0,0 0-176 15,29-17-32-15,-29 17-16 0,0 0-64 0,0 0-16 16,54-14 0-16,-54 14 0 0,0 0-80 0,0 0-128 15,0 0 176-15,0 0-176 0,62 18 176 0,-62-18-176 16,0 0 160-16,0 0-160 0,21 46 0 0,-21-46 128 16,0 0-128-16,0 0 0 0,-1 29 0 0,-5-15 0 15,-5 6 0-15,-5 1 0 0,-2 3 0 0,-2 0 0 0,-1-2-160 16,1-3 160-16,0 0-176 0,2-4 176 0,0 1-208 0,1-3 80 16,1 1 128-16,2-6 0 0,4 1 0 0,2-4 0 15,2 0 0-15,2-3 0 0,2 0 0 0,2-1 0 16,2 1 128-16,1-2-128 0,-3 0 128 0,0 0-128 15,0 0 224-15,0 0-32 0,0 0 0 0,0 0 0 16,65-3 0-16,-65 3 0 0,0 0 0 0,51-9 0 16,-51 9 64-16,0 0 16 0,56-12 0 0,-56 12 0 15,0 0 112-15,0 0 0 0,0 0 16 0,0 0 0 16,0 0-208-16,47-13-64 0,-47 13 0 0,0 0 0 16,0 0-432-16,0 0-80 0,53-14-32 0,-53 14-20544 15</inkml:trace>
  <inkml:trace contextRef="#ctx0" brushRef="#br0" timeOffset="54507.75">29330 9587 19007 0,'0'-5'416'0,"0"2"96"0,1 0 0 0,-1 2 16 0,0-1-528 0,0 2 0 0,0 0 0 0,0 2 0 0,2-1 3824 0,-2-1 656 0,0 0 128 0,0 0 16 0,0 0-2336 0,0 0-480 0,33 61-80 0,-33-61-32 0,0 0-992 0,44 58-192 0,-44-58-32 0,0 0-16 16,50 63-112-16,-50-63-32 0,0 0 0 0,52 55 0 15,-52-55-80-15,0 0-32 0,52 44 0 0,-52-44 0 16,0 0-80-16,52 37-128 0,-52-37 176 0,0 0-176 0,0 0 128 0,0 0-128 16,44 38 0-16,-44-38 0 15,0 0 0-15,0 0 0 0,0 0 0 0,0 0 0 16,0 0-640-16,0 0-128 16</inkml:trace>
  <inkml:trace contextRef="#ctx0" brushRef="#br0" timeOffset="54774.46">29506 9438 29711 0,'3'-7'640'0,"-1"4"144"0,0 1 32 0,1 1 32 0,0 1-672 0,-2 1-176 0,1 1 0 0,1 2 0 16,-3-4 1984-16,0 0 352 0,7 37 80 0,-6-16 16 15,1 4-928-15,-4 4-176 16,-2 2-48-16,-2 3 0 0,-2 2-640 0,-2 2-144 15,-1 1-32-15,-1-3 0 0,1 0-160 0,0-5-48 0,1-3 0 0,0-5 0 16,1-2-128-16,1-4-128 16,1-3 192-16,-3-3-192 0,-3-1 0 0,1-3 0 0,3 0-160 0,5-3 160 31,4-4-1040-31,0 0-96 0</inkml:trace>
  <inkml:trace contextRef="#ctx0" brushRef="#br0" timeOffset="55176.71">29838 9812 24879 0,'3'-3'2208'0,"-2"2"-1760"0,-1 1-448 0,0 0 0 15,0 0 1280-15,0 0 192 0,0 0 16 0,0 0 16 0,44-16 352 0,-44 16 80 16,0 0 16-16,45-11 0 16,-45 11-1104-16,0 0-208 0,0 0-64 0,0 0 0 0,51 30-352 0,-51-30-80 15,0 0-16-15,7 42 0 16,-7-42-384-16,-7 31-96 0,2-14-16 0,-5-1 0 0,0-2 48 0,0-2 0 0,0 1 0 16,2-3 0-16,-2-2 320 0,1 1 0 15,1-2-144-15,1 0 144 0,3 0 0 0,-2-3 0 16,3-1 0-16,0 1 0 0,3-4 0 0,0 0 0 0,0 0 0 0,0 0 0 15,0 0 160-15,0 0-160 16,0 0 160-16,0 0-160 0,0 0 448 0,55 33 0 16,-55-33 0-16,0 0 0 0,0 0 0 0,0 0 0 0,64 8 0 0,-64-8 0 0,0 0-16 0,0 0-16 15,52 0 0-15,-52 0 0 16,0 0-96-16,0 0-32 16,52-4 0-16,-52 4 0 0,0 0-288 0,0 0 0 0,55-3 0 0,-55 3 0 15,0 0-144-15,0 0-144 0</inkml:trace>
  <inkml:trace contextRef="#ctx0" brushRef="#br0" timeOffset="55564.42">30896 9442 24879 0,'6'-13'1088'0,"-3"7"256"0,1 2-1088 0,0 0-256 0,-1 1 0 0,-3 3 0 0,0 0 176 0,0 0-32 0,0 0 0 0,27-11 0 0,-27 11 2240 0,0 0 448 16,0 0 96-16,0 0 16 0,0 0-1056 0,0 0-208 16,0 0-32-16,35 65-16 0,-35-65-832 0,0 38-160 0,0-38-48 15,-1 37 0-15,1-37-128 0,0 36-16 16,0-36-16-16,0 43 0 0,0-43-176 0,0 46-16 0,0-46-16 0,4 46 0 16,-4-46-224-16,4 41 0 15,-4-41 0-15,0 0 0 0,5 48 0 0,-5-48 0 0,0 0 0 16,0 0 0-16,1 41-208 0,-1-41-144 0,0 0-32 0,0 0-19856 15</inkml:trace>
  <inkml:trace contextRef="#ctx0" brushRef="#br0" timeOffset="55760.39">30701 9644 35935 0,'0'0'3200'0,"0"0"-2560"0,0 0-512 0,0 0-128 0,0 0 736 0,0 0 128 15,44-6 32-15,-44 6 0 0,0 0 48 0,51-7 16 16,-51 7 0-16,66-10 0 0,-66 10-320 0,81-11-48 16,-40 5-16-16,-41 6 0 0,73-10-432 0,-73 10-144 15,57-7 0-15,-57 7 0 16,0 0-320-16,59-2-192 0,-59 2-16 0,0 0-18848 16</inkml:trace>
  <inkml:trace contextRef="#ctx0" brushRef="#br0" timeOffset="56311.03">31721 9472 27647 0,'5'-9'1216'0,"-4"5"256"0,0-2-1168 0,-1 1-304 0,0 0 0 0,-1 2 0 16,-2-1 1824-16,-1-4 304 0,-3-6 64 0,-3-1 16 16,-3 1-464-16,-1 2-80 0,-3 3-32 0,2 2 0 15,0 3-976-15,1 1-192 0,-1 3-32 0,2 1-16 16,2 1-64-16,2-1-16 0,-1 4 0 0,-1-1 0 16,0 1-160-16,0 4-48 0,-2 1 0 0,2 1 0 0,-1 3-128 0,2 0 0 15,2 2 0-15,-1 1 0 16,4 0 0-16,0 0 0 0,4 0 0 0,1-17 0 15,0 0-144-15,6 49 144 0,-6-49 0 0,0 0 0 16,0 0-144-16,42 54 144 0,-42-54 0 0,0 0-144 16,69 38 144-16,-69-38 0 0,55 14-144 0,-55-14 144 15,0 0 0-15,65 9 0 0,-65-9 0 0,0 0 0 0,0 0 0 0,0 0 0 16,0 0 0-16,0 0 0 16,0 0-160-16,0 0 160 0,0 0 0 0,-11 11-144 0,-3-7 16 0,-3 2 0 15,1-2 0-15,2 2 0 0,2-2 128 0,0 2 0 16,1-2 0-16,1 0 0 0,-1 0 160 0,0 3 64 15,-2 0 16-15,0 2 0 0,0 1 96 0,1 2 32 16,0 1 0-16,2 0 0 0,2 1-176 0,1 0-16 16,3 2-16-16,-1-1 0 0,5-15 32 0,0 33 16 15,0-33 0-15,0 0 0 0,12 46 96 0,-12-46 16 16,0 0 0-16,0 0 0 0,42 51 48 0,-42-51 16 0,0 0 0 0,62 30 0 16,-62-30-160-16,68 14-32 15,-68-14 0-15,62 0 0 0,-62 0-192 0,50-7 0 0,-50 7 0 0,38-13 0 16,-38 13-176-16,25-14-16 0</inkml:trace>
  <inkml:trace contextRef="#ctx0" brushRef="#br0" timeOffset="57958.41">26069 10629 12895 0,'-4'2'1152'0,"1"0"-928"0,0-1-224 0,2 1 0 0,1-1 640 0,-3 2 96 0,-1 1 16 0,-2 3 0 0,-2 4 16 0,1 2 16 0,0 1 0 0,4 0 0 16,1 1-64-16,4 0-16 15,1-1 0-15,1 2 0 0,-4-16-224 0,0 0-48 16,0 0-16-16,25 63 0 0,-25-63-256 0,0 0-160 16,0 0 192-16,0 0-192 0,37 63 192 0,-30-55-192 0,0-1 192 0,0-1-192 15,0-2 272-15,-1-1-48 0,1-2-16 0,0 1 0 16,-1-4 144-16,1-1 32 0,1-1 0 0,-1-3 0 16,2 0 176-16,-1-1 32 0,2-2 16 0,-1 1 0 15,-2 2 96-15,1 0 32 0,2-3 0 0,3-1 0 16,2 0-64-16,-1-1-16 0,1 2 0 0,-1 0 0 15,1 3-128-15,-1 0-16 0,1 2-16 0,-3 0 0 16,1 3-176-16,-2 2-16 0,1 1-16 0,-1 2 0 16,-1 2-160-16,-3 3-128 0,1 0 144 0,-2 3-144 15,-6-11 128-15,0 0-128 0,0 0 0 0,20 58 0 16,-17-42 0-16,-1-1 0 0,-2 2 0 0,0-3 0 16,-1 2-160-16,0-3-80 0,-2-2-16 0,0-1 0 15,0-3 48-15,-1-1 0 0,1-2 0 0,-1-1 0 0,1-2 208 0,-1-1 0 16,1-1 144-16,0-2-144 0,2 0 576 0,1-1 0 15,0-2 16-15,-2-1 0 0,4 0 144 0,-1-1 32 16,0-1 0-16,2-1 0 0,2 0-352 0,-1 0-64 16,1-1-16-16,1 1 0 0,1-1-208 0,2 1-128 15,2 0 160-15,2 0-160 0,1 0 0 0,0 2 128 16,1 1-128-16,0 3 0 0,0 1 0 0,1 1 0 16,1 4 0-16,1 2 0 0,-18-4 0 0,0 0 0 15,0 0-128-15,75 30 128 16,-75-30-384-16,0 0-32 0,0 0 0 0,75 39 0 15,-75-39-144-15,0 0-16 0,0 0-16 0,63 23 0 0,-49-20 448 0,1-3 144 16,0 0 0-16,2-5 0 0,1 1 176 0,1-2 144 16,-1-2 16-16,-1-3 16 0,1-2 368 0,1 0 80 0,-2-2 16 0,-2-1 0 15,-1 1-304-15,1-2-64 0,-1 1-16 0,-3 2 0 16,-3 0 16-16,-1 0 16 0,1 1 0 0,-4 2 0 16,-1-2-48-16,-1 2-16 0,0 1 0 0,-2 0 0 15,0 1-128-15,-2 1-16 0,1 0-16 0,-2-1 0 16,-1 2-240-16,1 0 128 0,-1 0-128 0,0 3 0 15,-2 1-160-15,-1 0-128 0,0 2-32 0,-3 2-13312 16,0 2-2656-16</inkml:trace>
  <inkml:trace contextRef="#ctx0" brushRef="#br0" timeOffset="78413.86">21148 9237 8287 0,'0'0'736'0,"-2"0"-592"0,2-1-144 0,0 1 0 0,0-2 896 0,-1 2 128 0,-1-1 48 0,1-2 0 15,0 2 1216-15,-1-2 240 0,1 1 48 0,1 2 16 0,0 2-480 0,0 1-112 16,0 2-16-16,-2 2 0 15,2 3-512-15,-1 3-128 0,0 4 0 0,-2 3-16 16,-2 4-304-16,4 5-48 0,0 5-16 0,1 4 0 16,0 0-464-16,1 8-112 0,0 6 0 0,1 4-16 15,1 7-112-15,-3-1-32 0,1 1 0 0,1-9 0 0,-1-7-64 0,2 6-16 16,0 9 0-16,2 3 0 0,1-1-144 0,2-3 0 16,2-6 0-16,-1-6 0 0,2-2 0 0,-1-5 0 15,-10-42 0-15,20 72 0 0,-20-72 0 0,18 63 0 16,-18-63 0-16,14 53 0 0,-14-53 0 0,10 45 0 15,-10-45 0-15,0 0 0 0,17 58 0 0,-17-58 208 16,0 0-48-16,14 46-16 0,-14-46 112 0,0 0 32 16,0 0 0-16,14 45 0 0,-11-37-96 0,-1-2-32 15,0 0 0-15,0-2 0 0,-2-4 0 0,0 0 0 16,0 0 0-16,0 0 0 0,0 0-32 0,0 0-128 16,0 0 192-16,0 0-64 0,0 0-128 0,0 0 160 0,0 0-160 0,0 0 160 15,42-9-160-15,-36 5 160 0,1 0-160 0,1-2 160 16,-8 6-160-16,19-10 0 15,-8 5 0-15,2 0 0 0,1 1 0 0,-14 4 0 0,0 0 0 0,48-8 0 16,-48 8 0-16,0 0 0 0,61-7 0 0,-61 7 0 16,0 0 0-16,62-6 0 0,-62 6 0 0,52-6 0 15,-52 6 0-15,57-4 0 0,-57 4 0 0,57-6 0 16,-57 6 0-16,54-2 0 0,-54 2 0 0,54-2 0 16,-54 2 0-16,0 0 0 0,72 9 0 0,-72-9 0 15,0 0 0-15,66 18 0 0,-66-18 0 0,0 0 0 16,64 23 0-16,-64-23 0 0,0 0 0 0,62 18 0 15,-62-18 0-15,0 0 0 0,0 0 0 0,68 16 0 16,-68-16 0-16,0 0 0 0,0 0 0 0,65 7 0 0,-65-7 0 0,0 0 0 16,0 0 0-16,55-3 0 0,-55 3 0 0,0 0 0 15,0 0 128-15,45-11-128 0,-45 11 0 0,0 0 128 0,27-16-128 0,-19 9 128 16,-1 0 32-16,1-3 0 16,-3 1 0-16,1 0 0 0,-1-1 96 0,1-2 0 15,-2 1 16-15,1-2 0 0,-3-1-64 0,3-3-16 16,-3-1 0-16,1-3 0 0,0-3 128 0,0-2 0 0,-3-2 16 0,0-3 0 15,0-2 96-15,-1 0 16 16,1-4 0-16,-3-3 0 0,0 1-48 0,0-5 0 0,2 2 0 16,-1-1 0-16,1 1-32 0,-1-5-16 0,4-4 0 15,-2 0 0-15,0 3-208 0,-2 0-144 0,1 2 192 0,-2 1-192 16,0 2 0 0,-1 1 0-16,1-1 0 0,-2 4 0 0,0 2 0 0,1 2 0 15,0 1 0-15,0 3 0 0,-2 1 0 0,0-1 0 16,1 1 0-16,-1 2 0 0,0 4 128 0,2 2-128 15,1-1 0-15,1 3 0 0,-1 2 128 0,0 1-128 0,1 0 0 0,0 1 0 0,0 2 0 0,-1 0 0 16,2 3 0-16,-2-2 0 16,0 2 128-16,1-1-128 0,-1 4 0 0,0-2 0 0,-1 0 144 0,-1 0-144 15,3 2 0-15,-3 1 144 0,4 0-144 0,-2 1 128 16,-1 0-128-16,0 2 128 0,1 1-128 0,-3 0 0 16,1 1 144-16,-3 0-144 0,1 1 128 0,-2 1-128 15,-3-2 128-15,-1 4-128 0,-1-1 128 0,-1 2-128 0,-4 1 128 16,-2 1-128-16,-3-3 128 0,-1 3-128 0,-3-1 128 0,-2 0-128 31,-3 0 160-31,1 1-32 0,-2 0-128 0,0-1 192 0,-1 4-48 0,-1-4-16 0,1 1 0 0,-2 0 0 16,2 2-128-1,0-2 0-15,-1 1 144 0,-4 0-144 16,-4 2 0-16,-3-1 0 0,2 3 0 0,4-1 0 0,4-1 0 0,6-2-208 0,3 1 48 0,5-2 16 31,5 1-992-31,2 0-192 0,5-1-32 0,3 2-21120 16</inkml:trace>
  <inkml:trace contextRef="#ctx0" brushRef="#br1" timeOffset="83391.02">25001 9199 5519 0,'0'-4'496'0,"0"1"-496"0,0 1 0 0,0 1 0 0,2 1 720 0,-2-1 48 0,-2-1 16 0,2-2 0 16,-1-2 864-16,0 1 160 0,-1 0 48 0,1 4 0 0,1 1 128 0,0 1 16 15,3 5 16-15,-2 1 0 0,2 2-1056 0,-2 2-192 16,2 3-64-16,-2 2 0 16,2 0 16-16,-1 3 0 0,-2-19 0 0,0 0 0 15,4 69 0-15,-4-69 0 0,0 0 0 0,-2 74 0 16,2-55-208-16,-1 4-32 0,1-23-16 0,-4 54 0 15,4-54 0-15,-4 58 0 0,2-30 0 0,1 0 0 16,-1-1-80-16,0 0 0 0,2-27-16 0,-8 51 0 0,6-26-112 0,-1-2 0 16,0-1-16-16,0-1 0 0,0-1-48 15,2-1-16-15,-2 0 0 0,0 1 0 0,0-2 16 16,-1 1 0-16,0-1 0 0,1-1 0 0,0-1 16 0,-1 2 16 16,0 2 0-16,1-2 0 0,-1 3-80 0,0-2-16 15,-1 2 0-15,1-1 0 0,1 0-128 0,0-2 0 16,1 2 0-16,0-3 128 0,1 1-128 0,-1-2 0 15,2 0 0-15,0 1 0 0,0-2 0 0,2-1 0 16,-1-2 0-16,1 1 0 0,0-2 0 0,0 1 0 16,1-2 0-16,-1-1 0 0,1 0 0 0,2 1 0 15,-3 0 0-15,1-2 0 0,0 2 0 0,-2-3 0 16,2 2 0-16,-1-1 0 0,-2-1 0 0,0-1 0 16,1 1 0-16,-1-1 0 0,0 1 0 0,0-2 0 15,0 2 0-15,0-1 0 0,-1 1 128 0,1-1-128 0,0 1 128 0,-2 0-128 16,2-2 128-16,0 3-128 0,0 0 0 0,0-1 128 15,0 0-128-15,0 0 0 0,2-3 0 0,-2 1 128 16,-2 0-128-16,4 0 0 0,-2 0 0 0,1-1 0 16,1 1 0-16,0-1 0 0,1 0 0 0,0-1 0 15,0 0 192-15,2-2-32 0,0 1-16 0,0-2 0 16,1 0 48-16,0-2 16 0,1 1 0 0,1-2 0 16,1 0-32-16,-2 0-16 0,0 1 0 0,-3 0 0 15,0 2-160-15,1-1 192 0,-1-1-192 0,3-1 192 16,0 2-192-16,3 0 0 0,2-2 144 0,3 1-144 15,-1 1 0-15,1 0 0 0,2 1 0 0,2 0 0 16,-1 0 0-16,-1 0 0 0,-3 1 0 0,2 0 0 0,-2 2 0 16,3-1 0-16,1-1 0 0,0 2 0 0,-2-2 0 15,1 1 0-15,-2-1 0 0,1 2 0 0,2-2 0 0,-1 1 0 16,0-2 0-16,0 1 0 0,-3 1 0 0,3-1 0 16,0-1 0-16,-1 1 0 0,1 1 0 0,-2-2 0 15,1 0 0-15,-2 0 0 0,0-2 0 0,0 1 0 16,0 0 0-16,-2-1 0 0,-3-1 0 0,-3 3 0 15,-2-1 0-15,1 1 128 0,-3-1-128 0,3-1 144 16,-3 1-144-16,1-2 160 0,0 1-160 0,0 1 160 16,1-2-160-16,-1 2 160 0,0-2-160 0,0 2 128 15,1-2-128-15,-1 1 128 0,0 0-128 0,-1 0 0 0,1 1 0 16,0-2 128-16,0 1-128 0,1 1 0 16,-1 0 0-16,1-1 0 0,0 1 0 0,1-1 0 0,0 1 0 15,0-2 0-15,0 2 0 0,-1-1 0 0,2 1 0 0,0 0 0 16,1-1 0-16,1 1 0 15,1-4 0-15,-2 3 0 0,0 0 0 0,-2-1 0 0,3 1 128 0,-3-3-128 16,-1 4 0-16,2-2 128 0,-2-1-128 0,1 1 128 16,0 0-128-16,-2 0 0 0,1-1 144 0,-1 1-144 15,0-1 0-15,1 0 144 0,-1-2-144 0,0 2 0 16,0 0 176-16,-1-2-176 0,0-1 160 0,1 1-160 16,0-1 208-16,-2 0-48 0,0 0-16 0,-1-1 0 15,3-1 48-15,-1-1 0 0,-1 0 0 0,0 1 0 16,1-3-48-16,-1 2 0 0,2-1 0 0,-2 0 0 15,1-2-144-15,-1 2 160 0,1-2-160 0,-2 0 160 16,0 1-160-16,0-4 192 0,-2-1-192 0,1 0 192 16,-1 2-16-16,0-4 0 0,-1 2 0 0,0-4 0 0,-1 1 64 0,1-2 16 15,0-2 0-15,-1 0 0 0,0 2-64 0,1 0-16 16,-1-2 0-16,-1-2 0 0,3 1-176 0,-3 1 128 16,2-1-128-16,1 1 128 0,-3 1-128 0,3-1 0 15,0 1 0-15,-1 1 128 0,1-1-128 0,0 0 0 16,-1-1 0-16,0-1 0 0,1 2 0 0,0 1 0 15,1 1 0-15,-1 1 0 0,2 0 0 0,0 0 128 0,2 1-128 16,-1-3 0-16,1 1 0 0,-1 0 0 16,2 3 0-16,0-1 0 0,0 1 0 0,-1-1 0 15,1 3 0-15,-1-1 0 0,0 2 0 0,0 3 0 0,-1-1 0 0,1 2 0 16,-1-1 0-16,0 3 0 16,-1-1 0-16,2 1 0 0,-1 1 0 0,-1-1 0 15,2 2 0-15,-1-1 0 0,-1 2 0 0,2-1 0 0,-2 1 0 0,0 2 0 16,0 0 0-16,-2 0 0 0,2-1 0 0,0 1 0 15,-1 0 0-15,1 0 0 0,-2 1 0 0,2-1 0 16,-1-1 0-16,-1 2 0 0,1 1 0 0,0-3 0 16,-1 3 0-16,1-3 0 0,-2 1 0 0,0 1 0 15,0 2 0-15,1-1 0 0,-1 1 0 0,-2 0 0 16,1-1 0-16,0 1 0 0,0-1 0 0,-2 2 0 16,-1-1 128-16,0 0-128 0,-2 1 0 0,1-2 128 15,-3 1-128-15,-1 1 0 0,0-2 144 0,-8 1-144 16,-7 0 128-16,-4-1-128 0,-6 1 128 0,1-1-128 15,-1 1 128-15,0-1-128 0,3 1 128 0,2 1-128 16,2 0 0-16,0 0 128 0,2 0-128 0,1 1 0 16,3-1 0-16,3 2 0 0,3-2 0 0,-1 1 0 15,2-1 0-15,0 0 0 0,6 0 0 0,1 2 0 0,3-1-192 0,2 1-64 16,2 0-16-16,1 5 0 16,5 3-1136-16,1 7-240 0</inkml:trace>
  <inkml:trace contextRef="#ctx0" brushRef="#br1" timeOffset="85424.31">29253 10513 7359 0,'3'-2'656'0,"-3"2"-528"0,-3 0-128 0,2 0 0 0,1 0 912 0,0 0 160 0,0 0 16 0,1 0 16 0,2-1 32 15,0 2 0-15,4-2 0 0,4-1 0 0,6 1 656 0,6 0 144 16,7 1 32-16,5-2 0 0,5-1-112 0,3 3 0 15,5-1-16-15,-31 1 0 0,-1-1-688 0,1 1-144 16,1-2-32-16,3 2 0 0,3-1-288 0,2 1-64 16,5 0-16-16,8 0 0 0,11 0-176 0,5 0-48 15,1 1 0-15,-5-1 0 0,-4 2-160 0,-12-2-32 16,-7 0-16-16,-6 1 0 0,-7-1-176 0,-2 1 0 16,-3 1 0-16,-6-1 0 15,-1 1-288-15,-5-1-144 0,0 2-16 0,-4-2-10224 0,-4 1-2032 0</inkml:trace>
  <inkml:trace contextRef="#ctx0" brushRef="#br1" timeOffset="104036.84">3364 14088 20271 0,'-3'2'1792'0,"2"-2"-1424"0,-1 0-368 0,2-2 0 0,0 1 352 0,-3-2 0 0,1 0 0 0,-5-4 0 0,-2-3 1536 0,-1-2 304 15,-1-4 64-15,0-1 16 0,-1-3-176 0,0 1-48 16,0-4 0-16,0-1 0 0,-3 0-1008 0,1-1-208 15,-3 1-32-15,0-3-16 0,2-3-288 0,-2-1-64 16,0-2-16-16,0 1 0 0,0-1-80 0,0-3-16 0,-1-1 0 0,1-1 0 16,1 1 48-16,1-1 0 0,1-3 0 0,-1 0 0 15,3 3-96-15,-1-2-16 0,2 1 0 0,-2 2 0 16,-1 0-96-16,-2 3-32 16,1 3 0-16,-1 3 0 0,2 3 32 0,-1 2 0 0,-1 2 0 0,1 0 0 15,-1 1-32-15,0 2-128 0,2 2 192 0,2 0-64 16,0 1-128-16,1 1 160 0,1 0-160 0,3 1 160 15,0 2-160-15,3 1 0 0,0 1 0 0,1 2 128 16,1 2-128-16,2 0 0 0,0 2 0 0,0 2 0 16,0 2 0-16,2-1 0 0,-2 2 0 0,1-1 0 0,2 2 0 0,-2 1 0 15,2 3 0-15,0 0 0 16,0 2-288-16,0 1-32 0,1 1-16 0,-1 0 0 16,0 2-480-1,-2 0-80-15,0 0-32 0,2 2-18320 0</inkml:trace>
  <inkml:trace contextRef="#ctx0" brushRef="#br1" timeOffset="104955.75">2538 12758 16575 0,'0'0'1472'0,"-2"0"-1168"0,2 0-304 0,0 0 0 0,0 0 464 0,-1 0 48 0,-1 1 0 0,-1 2 0 0,-1 1 1760 0,1 2 352 16,-1 2 80-16,1-1 16 0,-1 2-1120 0,1 1-240 15,2 0-32-15,-2 1-16 0,2 0-336 0,-1 0-64 16,1 2-16-16,-1 1 0 0,1-1-272 0,0 1-64 16,-1 2-16-16,1-1 0 0,-1 2-224 0,1-1-64 15,0-1 0-15,1 1 0 0,-2-2-256 0,2-1 160 16,-1-1-160-16,1 0 128 0,0 0-128 0,0-2 0 0,1-1 0 0,-1-1 0 0,2-1 0 0,-1-3 0 31,-1-1 0-31,1-1 0 0,1-1-240 0,-2-1 32 0,1-1 0 0,-1-1 0 31,0-1-352-31,0 1-64 0,0-4-16 0,0-1 0 16,0 0 128-16,0-2 0 0,-1 0 16 0,1-3 0 0,-2-1 224 0,1-2 32 0,0-1 16 0,-1 2 0 16,-1-1 224-16,0-1 256 0,1-1-48 0,-3-3-16 15,3 1 64-15,-3 0 0 0,3 0 0 0,-1 2 0 16,1 1 0-16,1 2 16 0,1 3 0 0,-2-1 0 16,2 4 112-16,0 1 32 0,0 1 0 0,0 3 0 0,0 0 192 0,0 3 32 15,2 2 16-15,1 1 0 16,-2 0-240-16,3 1-48 0,1 3-16 0,2 1 0 15,0 1-176-15,-2-4-48 0,1 1 0 0,1 1 0 16,-7-7-128-16,0 0 128 0,37 28-128 0,-37-28 128 16,0 0-128-16,53 29 0 0,-53-29 144 0,0 0-144 15,0 0 128-15,65 25-128 0,-65-25 128 0,0 0-128 16,0 0 176-16,0 0-48 0,61 16 0 0,-61-16 0 16,0 0 32-16,0 0 0 0,0 0 0 0,0 0 0 0,0 0-16 0,0 0 0 15,0 0 0-15,0 0 0 0,0 0-144 0,0 0 0 16,0 0 0-16,0 0 128 15,0 0-512-15,0 0-96 0,0 0-32 0,0 0-18528 16</inkml:trace>
  <inkml:trace contextRef="#ctx0" brushRef="#br1" timeOffset="108881.24">2943 11081 7359 0,'0'-3'320'0,"0"0"80"0,1 2-400 0,-1-1 0 0,2 2 0 0,-2 0 0 0,0 0 0 0,1 0 0 0,1 0 0 0,-1 0 0 15,0 3-368-15,1 1-96 0,1 3-32 0,-3 0 0 0,-2 5 496 0</inkml:trace>
  <inkml:trace contextRef="#ctx0" brushRef="#br1" timeOffset="111537.32">4695 9496 18431 0,'4'0'1632'0,"-3"0"-1312"0,-1 1-320 0,0 0 0 0,0 1 944 0,-1-1 112 0,1 5 32 0,1 2 0 0,-1 5 752 0,0 5 144 16,-1 4 48-16,-2 2 0 16,2 1-928-16,-1 3-176 0,-1 2-32 0,1 2-16 0,2 2-304 0,-2 0-48 15,1-1-16-15,1-2 0 0,-2-3-192 0,2-2-64 16,-1-1 0-16,1-2 0 0,-1-4 64 0,1 0 0 15,-2-2 0-15,2-5 0 0,-1 4 192 0,-1-6 64 16,2 0 0-16,-1-2 0 0,-1-1-176 0,0-1-16 16,0-2-16-16,1-1 0 0,1-2-176 0,-2-1-48 15,2 2 0-15,0-4 0 0,-1 1-144 0,1-2 0 16,0-1 0-16,0 0 0 16,1-2-528-16,-1 0-192 0,3-2-48 0,0-1-16560 0</inkml:trace>
  <inkml:trace contextRef="#ctx0" brushRef="#br1" timeOffset="111820.93">4569 9532 15663 0,'3'-3'688'0,"0"2"144"0,1 1-656 0,0-1-176 0,-1-1 0 0,0 2 0 16,1 0 1600-16,4 0 304 0,8-1 48 0,4 1 16 15,5 0 576-15,1 0 112 0,0 0 32 0,-26 0 0 0,53 1-1120 0,-53-1-224 16,49 3-32-16,-28-3-16 16,-21 0-464-16,0 0-80 0,57 1-32 0,-40-1 0 15,0-1-224-15,0 0-48 0,-2-1-16 0,1 1 0 0,-2-2-176 16,-1-1-16-16,-1 1-16 0,0-1 0 16,-4-1-64-16,-1 3-16 0,-1-1 0 0,-3 1 0 0,-1 1-144 0,0 0 0 15,-4 1 0-15,0 0 128 0,-3 0-304 0,0 1-64 16,-4 2-16-16,-1 0-12224 15,-1 2-2464-15</inkml:trace>
  <inkml:trace contextRef="#ctx0" brushRef="#br1" timeOffset="112038.55">4658 9813 18431 0,'0'-1'816'0,"0"1"160"0,0-1-784 0,0 1-192 16,0 0 0-16,0 0 0 0,1 0 2112 0,1-2 368 0,-1 2 80 0,3-1 0 15,2 1-32-15,3-2-16 0,0 2 0 0,1-1 0 16,3 1-1328-16,1-1-272 0,3-2-48 0,1 1-16 16,2-1-400-16,0 1-96 0,1-1-16 0,0 0 0 15,1 0-176-15,-4 0-32 0,-1 2-128 0,1 0 192 16,2-2-192-16,-2 0 0 0,1 1 0 0,-4 1 0 16,1-2 0-16,-3 2 0 0,-1-1-176 0,0 2-18160 15</inkml:trace>
  <inkml:trace contextRef="#ctx0" brushRef="#br1" timeOffset="112321.33">5144 9668 9263 0,'3'-6'192'0,"-2"3"64"0,1 1 0 0,-2 0 0 0,0 2-256 16,0 0 0-16,0 2 0 0,0 2 0 0,0 3 2336 0,0 3 416 15,2 5 64-15,0 2 32 0,-1 3-816 0,2 0-176 16,0 0-16-16,0 1-16 0,-2-1-720 0,2-2-144 16,0 2-16-16,0 0-16 0,-1-2-224 0,0 0-32 15,1-1-16-15,-2-3 0 0,2 0-144 0,0-1-48 16,-1-3 0-16,0 0 0 0,-1 0-64 0,1-3-16 16,-1-1 0-16,-1-1 0 0,0 1-224 0,0-1-160 0,0-2 192 0,-1 0-192 15,-1-1 0-15,1-1 0 16,1-1 0-16,-2-1 0 15,1-1-1600-15,1 1-208 0</inkml:trace>
  <inkml:trace contextRef="#ctx0" brushRef="#br1" timeOffset="112740.11">5148 9631 11055 0,'9'-17'480'0,"-4"7"112"16,2 0-464-16,-1 3-128 0,-3 5 0 0,0-1 0 15,2-2 1472-15,7-2 256 0,5-2 64 0,4-4 16 16,4 2 640-16,-1 3 128 0,0 3 32 0,-1 3 0 16,-2 2-1152-16,-21 0-240 0,0 0-32 0,0 0-16 15,65 29-400-15,-65-29-64 0,0 0-32 0,0 0 0 16,0 0-208-16,27 67-32 0,-30-48-16 0,-6-2 0 16,0 3-64-16,-6-1-16 0,-3 3 0 0,-2-4 0 15,1-3-176-15,-1 0-32 0,0-3-128 0,3 0 192 0,1-4-16 0,2-1-16 16,2-1 0-16,0-3 0 15,5-1-32-15,2-2 0 0,0 0 0 0,4-2 0 0,2-1-128 0,2-3 0 0,6 0 0 0,1-1 0 16,2-1 0-16,5-1-192 16,3 1 64-16,1-1 128 0,0 2-240 0,1 2 80 15,0 1 16-15,1-1 0 0,-2 2 144 0,0 2 0 0,0 1 0 0,-21 0-128 16,0 0 128-16,58 11 0 0,-58-11 0 0,0 0 0 0,0 0 464 0,0 0 32 16,67 46 0-1,-67-46 0-15,0 0 0 0,0 0 0 16,24 55 0-16,-21-41 0 0,-2-1-176 0,0-1-48 15,-1 1 0-15,0-2 0 0,-1-1-48 0,1 0-16 16,0-2 0-16,-1 0 0 0,1-4-208 0,0 0 176 0,0-1-176 0,1-2 160 16,-1-1-160-16,0 0 0 0,1 0 0 0,1-1-12592 15,-2-2-2432-15</inkml:trace>
  <inkml:trace contextRef="#ctx0" brushRef="#br1" timeOffset="113375.46">4842 10533 15663 0,'-8'-8'1392'0,"4"4"-1120"0,1 0-272 0,-1 0 0 0,1 2 1440 0,1 1 224 0,-1-2 64 0,-4 0 0 0,-3-1 976 0,-6 0 208 16,-1 1 32-16,0 2 16 0,0 5-1232 0,-1 3-240 0,0 4-48 0,1 2-16 15,-2 2-992-15,2 4-208 0,0 1-32 0,2 1-16 16,2 0-176-16,5-1 192 0,2 1-192 0,3-1 192 16,5-2-192-16,0-1 0 0,-2-17 0 15,0 0 0-15,0 0-128 0,50 54 128 0,-50-54-160 0,0 0 160 16,62 22-240-16,-62-22 48 0,0 0 16 0,75 16 0 15,-75-16-128-15,0 0-16 0,71 14-16 0,-71-14 0 16,0 0 336-16,0 0-176 0,62 23 176 0,-54-18-128 16,-1 1 128-16,-4-1 0 0,-2 1 0 0,-3 0 0 15,-3 1 160-15,-2 0 16 0,-3-1 0 0,-1 1 0 16,0 0 368-16,-3-2 80 0,-3 2 16 0,-2 0 0 0,0 1-96 16,-3-1-16-16,1-2 0 0,0 2 0 15,1-1-128-15,1 1-16 0,-1-1-16 0,3-2 0 16,1 0-144-16,1-1-32 0,-2 1 0 0,3 0 0 15,2 1-192-15,1-1 0 0,3-1 0 0,1 0 0 0,2-1 0 0,4 0 0 16,1-1 0-16,3-1 0 16,1 2-384-16,3-2-32 0,4 0 0 0,3-3-18272 15</inkml:trace>
  <inkml:trace contextRef="#ctx0" brushRef="#br1" timeOffset="113789.86">5110 10679 14511 0,'0'-11'320'0,"-1"4"64"0,1 1 0 0,0 2 32 0,-2 0-416 0,2 3 0 0,-1-1 0 16,-1-1 0-16,1-1 3584 0,-2 0 624 0,-1 0 128 0,0 2 16 0,-1 5-1776 0,0 1-352 0,0 5-80 0,0 1-16 15,-1 4-1168-15,1 3-224 0,-1 2-48 0,0 3-16 16,-1 0-432-16,2-1-96 0,0 2-16 0,2 0 0 15,2-2-128-15,2-3 0 0,-1-18 0 0,0 0 0 16,13 52 0-16,-13-52 0 0,0 0 0 0,0 0 0 16,34 60 0-16,-34-60 0 0,0 0 0 0,0 0 0 15,58 45-288-15,-58-45 64 0,0 0 16 0,64 13 0 16,-64-13-320-16,49-5-64 0,-25-3-16 0,0-2 0 16,0-3 304-16,-1-2 64 0,-1-1 16 0,-1-1 0 15,-1 2 544-15,-1-4 128 0,-2 4 0 0,-2-2 16 16,-1 0 288-16,-3 0 48 0,1-1 16 0,-5 1 0 0,-1 1-240 0,-5-1-32 15,0-1-16-15,-2-2 0 0,-3 0 176 0,-3 1 16 16,-3-1 16-16,-3 0 0 0,-1 2 32 16,-3 1 16-16,0 3 0 0,-4 1 0 0,0 3-256 0,-5 3-48 15,2 3-16-15,-3 2 0 0,0 4-288 0,-1 2-176 16,-1 3 192-16,0 1-192 0,2 2 0 0,2 2 0 0,2 0-160 16,2 4 160-1,6-1-912-15,1 2-64 0,1 3-16 0,3 0-13360 0,2 1-2672 0</inkml:trace>
  <inkml:trace contextRef="#ctx0" brushRef="#br1" timeOffset="114560.1">4436 11642 17503 0,'2'-3'1552'0,"0"1"-1232"0,1 1-320 0,0 1 0 0,0 0 880 0,1-2 112 0,5 1 32 0,6-2 0 0,6 0 896 0,6 2 192 15,3 0 48-15,-30 1 0 16,69 1-544-16,-69-1-96 0,65 3-32 0,-65-3 0 0,62 1-528 0,-62-1-128 16,57 0 0-16,-57 0-16 0,51-1-224 0,-27-2-32 15,-2 2-16-15,-2-2 0 0,0 0-144 0,-2 0-16 16,0-1-16-16,-2 0 0 0,-1 1-160 0,-3-1-16 16,-2 1-16-16,-2-2 0 0,-1 3-176 0,-1-3 0 15,-2 3 0-15,-1-3 0 16,-3 4-1216-16,-1-2-320 0</inkml:trace>
  <inkml:trace contextRef="#ctx0" brushRef="#br1" timeOffset="114895.37">4709 11653 12431 0,'-6'1'256'0,"3"-1"64"0,2 2 16 0,-1-1 48 0,2 0-384 0,0 1 0 0,0 1 0 0,0 1 0 16,2 4 2304-16,1 4 384 0,0 2 64 0,1 0 32 15,-4-14-464-15,0 0-80 0,18 56-32 0,-18-56 0 16,0 0-736-16,24 63-160 0,-24-63-32 0,0 0 0 16,26 66-448-16,-26-66-80 0,0 0-32 0,19 65 0 15,-19-65-336-15,0 0-80 0,12 54-16 0,-11-42 0 16,0 1-48-16,-1-3-16 0,0-1 0 0,-1-1 0 16,-2-1 144-16,0-3 16 0,-1 2 16 0,-1-3 0 15,0 0-16-15,0-2-16 0,-2-1 0 0,-2 0 0 16,1 0 96-16,-2-1 32 0,-2-1 0 0,0 1 0 15,-1-1 16-15,-1 0 0 0,0 0 0 0,1-1 0 0,-1 0-144 0,0 2-32 16,1 0 0-16,2-1 0 0,1 1-192 16,0-1-144-16,2 2 192 0,-1 0-192 0,2 0 0 15,1 0 0-15,4 2 0 0,0-1 0 16,2 1-384-16,3-2-144 0,3 1-32 0,2-1-19920 16</inkml:trace>
  <inkml:trace contextRef="#ctx0" brushRef="#br1" timeOffset="115195.75">5145 11664 10127 0,'0'0'896'0,"0"0"-704"0,2 2-192 0,-2-1 0 16,-2 2 1360-16,2 0 240 0,0 2 64 0,-1 7 0 15,1 2 1184-15,-2 4 240 0,1 3 48 0,1 0 16 16,-1 2-1216-16,1 0-240 0,0-2-48 0,1 0-16 16,-1-1-480-16,0-2-80 0,0 1-32 0,0-1 0 0,0 0-384 0,0-2-80 15,0 1 0-15,0-5-16 16,0 1-288-16,1-3-48 0,-1 0-16 0,0-3 0 16,0-1-80-16,0-1-128 0,0 0 176 0,2-1-176 15,-1 0 144-15,1-1-144 0,1-2 0 0,-2 1 144 16,2-2-368-16,0 0-80 0,-1 0-16 0,1-2-17296 15</inkml:trace>
  <inkml:trace contextRef="#ctx0" brushRef="#br1" timeOffset="115628.59">5101 11714 9215 0,'6'-19'816'0,"-2"9"-656"16,2 0-160-16,0 2 0 0,-2 1 1424 0,0 3 256 15,3-2 48-15,6-5 16 0,5-3 800 0,8-5 144 0,2 2 48 0,-1 5 0 16,-2 3-832-16,-4 6-176 16,-21 3-16-16,0 0-16 0,0 0-736 0,65 27-128 15,-65-27-48-15,0 0 0 0,0 0-240 0,22 68-48 16,-22-53-16-16,-3 4 0 0,-3-1-256 0,-2 3-48 0,-5 3-16 0,-1 0 0 16,-3 0-32-16,0-2-128 15,0-3 192-15,1-2-64 0,-1 0-128 0,2-3 0 16,2-2 0-16,1-2 128 0,2-2 0 0,-2-1-128 15,4-3 192-15,-1 1-64 0,2-3-128 0,3 0 0 0,0-1 0 0,1-1 0 16,3-1 0-16,3-1 0 0,1 1 0 0,3-3 0 16,2 1 0-16,0-1-144 0,3-1 144 0,1 1-160 15,-1 0 160-15,4-2 0 0,1 2-144 0,1 0 144 16,-1 1 0-16,1 2 128 0,1 2 0 0,-19-1 0 16,0 0 256-16,0 0 64 0,70 28 0 0,-70-28 0 15,0 0-112-15,0 0-16 0,55 58 0 0,-55-58 0 16,0 0-144-16,0 0-48 0,39 60 0 0,-39-60 0 15,0 0-128-15,0 0 0 0,0 0 0 0,0 0 128 16,28 57-128-16,-22-51 0 0,-2 1 144 0,-1-3-144 16,1 1 0-16,0-1-256 0,-1-1 32 0,1 0-17776 15</inkml:trace>
  <inkml:trace contextRef="#ctx0" brushRef="#br1" timeOffset="116214.39">4784 12811 10127 0,'4'-8'448'0,"-3"2"96"0,1 0-544 0,-1 2 0 0,-1 1 0 15,0 1 0-15,0-1 1888 0,-1-3 272 0,-1-4 48 0,-2-1 16 0,0 0 1328 0,-3-1 272 0,-2 2 48 0,-1 5 16 16,-1-1-1520-16,0 5-288 0,-3 1-64 0,0 3-16 15,-2 1-1104-15,0 4-208 0,-2 4-48 0,-2 0-16 0,1 5-400 0,-1 0-80 16,3 0-16-16,3 0 0 16,4-3-128-16,1 2 0 0,2 1 0 0,3 1 128 15,3 0-128-15,1-1 0 0,4 2 0 0,-4-19 0 0,0 0 0 0,0 0 0 16,0 0 0-16,61 61 0 0,-61-61-160 0,0 0 160 16,65 21 0-16,-65-21-144 0,0 0 144 0,70 17-208 15,-70-17 80-15,0 0 128 0,69 22-208 0,-69-22 80 16,0 0 128-16,0 0-208 0,71 44 32 0,-71-44 16 15,0 0 0-15,0 0 0 0,0 0 160 0,35 62-160 16,-36-50 160-16,-2-3-160 0,-1 3 160 0,-3-2 0 16,-3 1 0-16,-3-1 0 0,1 1 224 0,-4 2-32 15,-1-3 0-15,-1 1 0 0,-2 0 128 0,0 1 32 16,2-2 0-16,-1-2 0 0,0 2 80 0,-1-3 16 16,0 0 0-16,0-3 0 0,2 0-192 0,1-2-48 15,1-1 0-15,2-2 0 0,3-2-208 0,3 2 0 16,2-2 0-16,2 1 0 0,1 0 0 0,3-1 0 15,0 0 0-15,4-1-160 16,2 1-608-16,1-3-128 0,4 2-32 0,3-3-17856 0</inkml:trace>
  <inkml:trace contextRef="#ctx0" brushRef="#br1" timeOffset="116531.74">5083 12862 911 0,'2'-7'0'0,"-2"3"0"0,1 1 0 0,-1 0 0 0,0 2 2144 0,0 1 352 0,0 0 64 0,0 0 0 0,0 1 848 0,0 3 176 16,-1 2 16-16,-1 3 16 0,1 2-1184 0,-2 3-256 16,1 2-32-16,0 0-16 0,0 4-688 0,1-1-144 15,-1 2-16-15,1 0-16 0,0 2-512 0,-1-2-112 16,1 0 0-16,1 0-16 0,0-1-240 0,0-2-64 15,1 1 0-15,1-4 0 0,0-1-192 0,0-1-128 16,1-3 160-16,-2-2-160 0,2-1 0 0,-2-2 0 16,1-1 0-16,-2-3 0 0,0 1 0 0,0-2 0 15,0-2 0-15,0 1 0 16,0-3-464-16,0-1-144 0,-2 1-32 0,1-1 0 16,-2-2-1184-16,0-2-240 0,0 2-48 0,-1-3-12096 0</inkml:trace>
  <inkml:trace contextRef="#ctx0" brushRef="#br1" timeOffset="116882.73">5025 12889 5519 0,'3'-24'240'0,"-2"11"64"0,2 1-304 0,0 0 0 0,-1 5 0 0,0 2 0 16,3-4 1744-16,0-5 304 0,7-7 48 0,3-5 16 15,5-1 128-15,-2 3 16 0,1 5 16 0,-1 3 0 16,2 6-224-16,-3 5-32 0,1 3-16 0,-1 4 0 16,-17-2-784-16,0 0-144 0,0 0-48 0,0 0 0 15,56 56-336-15,-51-36-80 0,-2 0-16 0,-3 2 0 0,-3 2-208 0,0-1-64 16,-1-3 0-16,-3-1 0 15,0 1-176-15,-1 0-144 0,0-2 192 0,1-2-192 16,0-3 160-16,3-4-160 0,-1 0 128 0,3-3-128 16,0-2 224-16,1-1-32 0,-1-2-16 0,2 1 0 15,0-2 272-15,2-2 64 0,1 2 16 0,-1-1 0 16,5-2-144-16,2 0-48 0,1 0 0 0,1-1 0 0,2-2-16 0,4 2 0 16,1 1 0-16,3 0 0 15,1 1-128-15,-22 2-48 0,49 0 0 0,-49 0 0 0,51 4-144 0,-51-4 128 16,0 0-128-16,66 14 128 0,-66-14 16 0,0 0 0 15,0 0 0-15,68 40 0 0,-68-40 0 0,0 0 0 16,0 0 0-16,0 0 0 0,41 52-144 0,-38-44 128 16,0-1-128-16,-2-1 128 0,0 0-128 0,-1-4 0 15,-1 1 0-15,1-1 0 16,0-1-320-16,-1-1-160 0</inkml:trace>
  <inkml:trace contextRef="#ctx0" brushRef="#br1" timeOffset="118637.14">4332 9521 5519 0,'-5'-10'496'0,"3"4"-496"0,-1 2 0 0,1 0 0 0,1 1 2176 0,1 0 352 0,-2 0 64 0,1-2 16 0,-3-2 0 0,0-3 0 0,-3-3 0 0,-2 2 0 16,1-2-288-16,-2 5-48 0,-2 1-16 0,-2 1 0 15,0 3-704-15,-3 2-144 0,-3 2-16 0,-1 3-16 16,-1 2-608-16,-2 2-128 0,4 4-32 0,-3 1 0 16,-2 3-224-16,-3 7-64 0,-4 4 0 0,1 3 0 15,0 2-320-15,2 3 144 0,-1 2-144 0,2 1 0 0,2-2 0 0,5-3 0 16,4 0 0-16,3-1 0 0,4 2 0 0,3-3 0 16,1-1 0-16,4 0 0 0,2 1 0 0,2-1 0 0,-2-30 0 0,9 49 0 31,-9-49 0-31,15 52 0 0,-15-52 0 0,22 53-144 15,-22-53 144-15,28 52 0 0,-28-52 0 0,0 0-128 0,44 70 128 0,-44-70 0 16,0 0 0-16,41 67-128 0,-41-67 128 0,0 0 0 16,34 66 0-16,-34-66 0 0,0 0 0 0,21 72 0 15,-17-43 0-15,-3-1 0 0,1-1 0 0,-4 2 0 16,0 5 0-16,-4 0 0 0,-1 1 0 0,0-1 0 16,-2 2 0-16,1-4 0 0,1-1 0 0,0-3 0 15,1-1 0-15,0-3 0 0,2-1 0 0,0-2 0 16,1 0 0-16,-1-1 128 0,1 1-128 0,-1-2 0 15,0 0 0-15,-2 0 0 0,2 1 0 0,-1-3 128 0,3-2-128 0,-1-1 0 16,0 0 144-16,-1-1-144 0,1 0 192 0,0-2-192 0,0-1 288 0,0-2-48 16,1-2-16-16,-3-2 0 15,3 1 32-15,-1-3 0 0,1 0 0 0,-1-2 0 0,1 0 48 0,-1-3 16 16,1 2 0-16,0-4 0 16,0 0-80-16,2-1-16 0,-1-2 0 0,1-1 0 15,0 2-224-15,1-1 176 0,1-1-176 16,-1 2 160-16,0 0-160 0,1 0 0 0,1 1 0 0,-1 1 128 15,1 2-128-15,0-1 0 0,1 2 0 0,1 1 0 16,0 1 0-16,-1 1 0 0,4 1 0 0,-3 0 0 16,1 5 0-16,1 0 0 0,0 3 0 0,-7-10 0 15,0 0 0-15,0 0 0 0,28 55 0 0,-28-55 0 16,0 0 0-16,16 57 0 0,-12-34 0 0,-1 1 0 16,-2 2-128-16,-1 1 128 0,-3 0 0 0,-2 1 0 0,-1-1 0 0,-4 1-176 0,-2 2 176 0,-3-2-128 31,0 2 128-31,-5 1-192 0,-3 2 192 0,-1 1-192 0,0-2 64 15,-2 3 0-15,-1 2 0 0,-3 0 0 0,0-2 128 0,1-1 0 16,-1 0 0-16,0-2 0 0,5 1 0 0,1-5 0 16,0-1 0-16,3-2 0 0,1-2 0 0,3 0 0 15,3-2 0-15,1-3 0 0,2-2 0 0,2-2 0 16,4 1 0-16,1-2 0 0,2-2 0 0,1-2 0 16,2 1 0-16,2-3 128 0,3 0-128 0,1-1 128 15,-2-1-128-15,5 1 128 0,-10-6-128 0,0 0 0 16,0 0 0-16,0 0 0 0,72 38 0 0,-72-38 0 15,0 0 0-15,0 0 128 0,61 51-128 0,-61-51 0 16,0 0 0-16,45 61 0 0,-45-61 0 0,28 55 0 16,-28-55 0-16,27 63 0 0,-27-63 0 0,26 75 0 0,-26-75 0 15,22 74 0-15,-13-32 0 0,-1-2 0 0,-1-2 0 0,0 1-128 16,2 4 128-16,-1 2 0 0,1-1 0 16,1 2 0-16,-2 0 0 0,-1-1 0 0,-1-3 0 0,0-1 0 15,-1 0 0-15,-2-1 0 0,0-1 128 0,0-1-128 16,-2-4 288-16,2 2-16 0,1 3 0 0,-1 1 0 15,3-4 96-15,-1 0 16 0,0-2 0 0,0-3 0 16,1-6-176-16,-2-2-16 0,0-4-16 0,2-2 0 16,-2-4-176-16,2-3 0 0,-1-3 144 0,3-1-144 15,-1-3 0-15,0-2 0 0,0 0 0 0,-2-1-14048 16,2-1-2880-16</inkml:trace>
  <inkml:trace contextRef="#ctx0" brushRef="#br0" timeOffset="141689">6292 9609 11055 0,'0'-2'976'0,"0"2"-784"0,2 0-192 0,-2 0 0 0,0 0 768 0,0 0 128 0,1 0 0 0,1 0 16 0,-1 0 1648 0,0 0 320 0,-1 2 64 0,0-1 0 15,2 0-416-15,-1 5-96 0,2 0 0 0,0 2-16 16,-2-1-912-16,-1 3-176 0,2 1-48 0,-2 2 0 15,3 1-528-15,-2 0-112 0,2 2-32 0,-2-2 0 0,2 2-272 0,-2-2-48 16,1-2-16-16,-2 0 0 16,1-1-80-16,-1-1 0 0,0 0-16 0,0-2 0 15,-1-1-48-15,-2 0 0 0,2 2 0 0,-2-2 0 16,0-1-128-16,2-1 128 0,-2 2-128 0,1-1 128 16,-1-2-128-16,2 0 0 0,0-1 0 0,-1-1 0 15,1 1 0-15,1-3 0 0,0 1 0 0,1 0 0 16,1-2 0-16,0 1-272 0,1-1 32 0,3-1-12320 15,1 1-2480-15</inkml:trace>
  <inkml:trace contextRef="#ctx0" brushRef="#br0" timeOffset="142273.7">6698 9726 20271 0,'0'-10'896'0,"-2"4"192"0,1 1-880 0,1 0-208 16,0 3 0-16,0-3 0 0,-1 1 1648 0,-1-4 272 0,-1-7 64 0,-1-3 16 0,-3 0 1104 0,0-2 224 15,-2 2 32-15,0-1 16 16,-3 4-2128-16,0 1-416 0,-5 1-96 0,-2 3-16 0,-2 1-384 0,-2 2-80 15,-3 3 0-15,-3 1-16 16,1 3-112-16,-2 0 0 0,2 3-128 0,-1 1 192 16,-3 2-192-16,0 3 0 0,2 0 0 0,-1 1 0 15,3 3 0-15,1 1 128 0,3 2-128 0,1 2 0 16,2 3 0-16,3 3 0 0,2 5 0 0,2 0 0 0,6 2 0 16,-1 2 0-16,5 2 0 0,1 0 0 0,2 2-144 0,2 0 144 0,5 0 0 0,-6-37-144 31,18 65-96-31,-18-65-16 0,0 0 0 0,38 65 0 15,-38-65 0-15,0 0 0 0,67 45 0 0,-67-45 0 16,0 0 256-16,76 22 0 0,-76-22-160 0,54 6 160 0,-54-6 0 0,0 0 0 16,75 3 0-16,-75-3 0 0,0 0 0 0,55-7 0 0,-38 3 0 0,0-3 0 31,-3-2 208-31,1-1-32 0,-1-3-16 0,1-1 0 0,-1-3 224 0,-2-1 64 16,0-2 0-16,-1 0 0 0,-1-1 112 0,-2-1 16 15,-2 2 16-15,0-3 0 0,-2-1 112 0,0 0 0 16,-1 0 16-16,-3-1 0 0,-1 1 0 0,-2-2 0 15,0 2 0-15,-1 0 0 0,-2 2-176 0,-1 2-32 16,0 0-16-16,0 3 0 0,1 0-208 0,-1 0-32 16,1 2-16-16,-1 2 0 0,2 2-240 0,-1 1 0 15,2 1 0-15,-2 2 0 0,1 3-160 0,-1 0-80 0,2 4-16 0,-1 0 0 32,1 3-1056-32,1 2-224 0,1 4-32 0,-1 5-20256 0</inkml:trace>
  <inkml:trace contextRef="#ctx0" brushRef="#br0" timeOffset="143593.47">6058 10770 18431 0,'1'-3'1632'0,"1"-1"-1312"0,-1 1-320 0,0 2 0 0,1-2 496 0,1-2 16 0,4-3 16 0,1-3 0 0,6-6 560 0,2 0 96 16,1 3 32-16,-2 1 0 0,1 4-144 0,-3 5-32 16,1 1 0-16,-1 3 0 0,-13 0-240 0,0 0-48 15,0 0-16-15,0 0 0 0,0 0-224 0,52 53-64 16,-52-53 0-16,0 0 0 0,3 46-128 0,-6-29-48 15,-1 2 0-15,-2-1 0 0,-3 0-80 0,0-1 0 16,-1 0-16-16,-2-3 0 0,1 1-48 0,0-3 0 16,-1 1 0-16,1-3 0 0,0 0 0 0,1-3-128 0,1 0 192 15,1-1-64-15,2-2 48 0,1-1 0 16,-1-2 0-16,2 0 0 0,1 1 16 0,2-2 16 16,-2-2 0-16,1 2 0 0,2 0 0 0,0 0 0 15,0-1 0-15,2 1 0 0,1 0-64 0,1 0-16 16,1-1 0-16,1 1 0 0,4-3 0 0,0 1-128 15,3 1 192-15,1 0-64 0,0 1 48 0,-14 0 0 0,0 0 0 0,49-2 0 16,-49 2-48-16,0 0-128 0,53-1 192 0,-53 1-64 16,0 0 16-16,46-5 0 0,-29 3 0 0,-3-1 0 15,0 0 112-15,-1 2 32 0,-3-1 0 0,0 2 0 16,-2 0-96-16,-3 0 0 0,2 0-16 0,-2 2 0 16,1 0-176-16,-2 0 160 0,0-1-160 0,1 2 160 15,-1-2-160-15,-1 2 0 0,0-1 0 0,-1-1 0 16,1 1 0-16,-1-1 0 0,0 0 0 0,0 1 0 15,-2-2-224-15,0 1-80 0,1-1-16 0,-1 0 0 16,0 0-1904-16,0 0-384 0</inkml:trace>
  <inkml:trace contextRef="#ctx0" brushRef="#br0" timeOffset="144044.51">6593 10737 25791 0,'-3'-14'1152'0,"2"6"224"0,-2-1-1104 0,2 1-272 0,-1 2 0 0,0 0 0 0,-1 1 2224 0,-3-6 384 0,-2-5 80 0,-5-4 0 0,-3-4-800 0,-3 2-160 15,-3 0-48-15,-2 4 0 0,0 4-1104 0,-1 3-208 0,-1 2-48 0,0 2-16 16,-1 3-80-16,-1 1-16 16,-2 4 0-16,2 4 0 0,-2 2-80 0,-1 4-128 0,0 3 176 0,0 5-176 15,1 0 128-15,-1 5-128 0,1 6 0 0,1-2 0 16,5 2 0-16,2 0 0 15,3 1 0-15,2 0 0 0,5-2 0 0,4 0 0 0,5-1 0 0,3-1 0 0,0-27-144 16,11 46 144-16,-11-46-128 0,0 0 128 16,34 54-224-16,-34-54 32 0,0 0 16 0,57 41 0 15,-57-41 176-15,0 0-192 0,78 31 192 0,-78-31-192 16,59 11 192-16,-59-11-128 0,63 3 128 0,-63-3-128 16,63-4 128-16,-34 0 0 0,-1-3 0 0,-2-2 0 15,-2-2 0-15,-3 0 0 0,-1-2 0 0,-3 0 176 16,-2-1 80-16,0 0 0 0,-1-2 16 0,-3-1 0 15,2 2 144-15,-5-3 32 0,1 1 0 0,-2-2 0 16,-2 2 128-16,0 0 48 0,-3 0 0 0,-2 0 0 16,-1 0 16-16,-2 0 16 0,-3 2 0 0,1-2 0 15,-1 3-144-15,-2 0-48 0,1 0 0 0,-2 1 0 16,1 2-256-16,1 1-48 0,0 0-16 0,-2 3 0 16,3 1-400-16,-1 3-64 0,0 2-32 0,0 2 0 15,2 2-944-15,-1 3-192 0,-1 2-48 0,0 5-19392 16</inkml:trace>
  <inkml:trace contextRef="#ctx0" brushRef="#br0" timeOffset="144896.57">6083 11788 13823 0,'0'-1'1216'0,"0"0"-960"0,2 1-256 0,-1-2 0 0,-1 1 1488 0,3-1 256 0,1-2 48 0,3-3 16 0,3-1 864 0,3-2 160 31,1 0 48-31,1-1 0 0,5-1-1248 0,1 2-240 16,1 2-48-16,-3 4-16 0,1-1-576 0,-20 5-112 0,0 0-32 16,0 0 0-16,60 14-336 0,-60-14-64 0,0 0-16 15,0 0 0-15,0 0 0 0,33 67 0 0,-34-50 0 0,-2 0 0 16,-4 0-416-16,-1 1-96 0,-2-1 0 0,-2-1-16 31,1-2-128-31,-2-2-32 0,1 0 0 0,0-2 0 0,3-3 304 0,-1 0 192 0,4-2-208 0,-1-2 80 16,3 1 128-16,1-4 0 0,0 2-144 0,3-4 144 15,1 1-496 1,2 0-16-16,2-2-16 0,0 0 0 0,2 0-368 16,2 0-80-16,2-1-16 0,-1 1 0 15,3 0 352-15,-2 2 80 0,3 0 16 0,-14 1 0 0,0 0 352 0,0 0 64 0,66 11 128 0,-66-11-208 16,0 0 208-16,0 0 0 0,61 34 0 0,-61-34 0 16,0 0 0-16,0 0 0 0,0 0 128 0,21 55-128 15,-22-42 0-15,-6-2 0 0,0 0-208 0,-4-1 80 16,-4 0 256-16,-2 0 64 0,-1 1 16 0,-2-1 0 15,1-1 496-15,-1-2 80 0,-1 0 32 0,-1-2 0 0,1 0 592 0,1 0 128 16,2-2 32-16,1 0 0 0,3-2-352 0,0 1-64 16,1-1 0-16,2-1-16 0,1 0-848 0,3-1-160 15,1-1-128-15,2 1 144 16,1 0-448-16,3-1-80 0,2-1-32 0,0 2 0 16,3-1-1712-16,2 1-352 0</inkml:trace>
  <inkml:trace contextRef="#ctx0" brushRef="#br0" timeOffset="145398.37">6621 11942 17503 0,'0'-5'1552'0,"2"-1"-1232"0,-2 0-320 0,0 4 0 0,0-3 2608 0,0 0 464 15,-2-7 80-15,1-6 32 0,-2-6 128 0,-1-4 16 0,0 1 16 0,-3 2 0 16,-2 1-2208-16,-1 2-448 0,-2 3-96 0,-4 0-16 16,-2 2-112-16,-2 3-16 0,-1 4-16 0,-3 0 0 15,0 3-176-15,-2 3-16 0,-1 1-16 0,1 3 0 16,-4 3-224-16,-1 1 176 0,3 3-176 0,1 2 160 0,0 4-160 0,-1 3 0 16,1 3 0-16,4-1 0 15,5 1 0-15,0 0 0 0,1 5 0 0,1 2 0 0,2 1-208 16,4-1 16-16,4 3 16 0,2-1 0 0,3 2-112 0,2-2-32 15,-1-28 0-15,11 55 0 0,-11-55-48 0,0 0-16 16,33 69 0-16,-33-69 0 0,0 0 48 0,62 62 0 16,-62-62 0-16,0 0 0 0,86 46-48 0,-86-46-16 15,69 17 0-15,-69-17 0 16,68 4-32-16,-68-4 0 0,60-9 0 0,-34 1 0 0,0-2 432 0,-2-4 0 16,-2 0 0-16,0-3-128 0,-3-2 608 0,0-2 128 15,-2-1 32-15,-2-1 0 0,-1-1 64 0,-2 0 32 16,-2 0 0-16,-3 3 0 0,-2 1 48 0,-3-1 16 15,-2-5 0-15,-4 0 0 0,-2 3 80 0,-1 0 16 16,-2 1 0-16,-1-2 0 0,-2 1-128 0,-1-1 0 16,-1 0-16-16,0 0 0 0,1 3-368 0,0 4-80 15,3 3-16-15,2 2 0 0,1 4-288 0,0 2 0 0,1 5-176 16,2-1 176 0,-2 5-1040-16,2 2-112 0,1 3 0 0,-1 5-13760 0,1 5-2736 15</inkml:trace>
  <inkml:trace contextRef="#ctx0" brushRef="#br0" timeOffset="146266.31">6167 12849 11055 0,'0'0'976'0,"0"0"-784"0,0 0-192 0,0 0 0 0,0 0 1536 0,-2 0 272 0,2 2 48 0,-1-1 16 0,1 2 896 0,-2 0 176 0,1 1 48 0,1 2 0 0,0-1-1088 0,-1 2-224 32,-2 1-32-32,3 0-16 0,-2 2-640 0,1-2-128 15,-1 2-32-15,0 3 0 0,-1-2-352 0,1 2-80 16,1 0-16-16,-2 1 0 0,2-1-192 0,-2-2-32 0,2 0-16 0,-1-1 0 16,2 0-144-16,-1-2 0 0,2 1 0 0,-1-3 0 15,3-1 208-15,0-1-32 0,2-1-16 0,2-1 0 16,1-2 80-16,1 0 16 0,1-2 0 0,2-1 0 15,-1 1-64-15,2-1-16 0,1-1 0 0,-2 1 0 16,3-1-176-16,-3-1 0 0,2 2 144 0,-1-1-144 16,1 1 0-16,0 1 0 0,-1-1 0 0,-2 1 0 15,1 1 0-15,-4-1 0 0,-1 2 0 0,0 0 0 32,0 2-384-32,-2-1-112 0,-1 1-16 0,0-1-17472 0</inkml:trace>
  <inkml:trace contextRef="#ctx0" brushRef="#br0" timeOffset="146535.13">6403 12814 20271 0,'-5'-6'1792'0,"4"4"-1424"16,-1 0-368-16,1 1 0 0,1 1 2496 0,-1 0 416 16,-1 1 96-16,1 2 0 0,-1 4-176 0,0 4-32 15,0 6-16-15,-2 3 0 0,3 4-1888 0,-2 2-368 16,1 2-80-16,-1 0 0 0,2 0-128 0,0 2 0 15,-1 0-16-15,1-2 0 0,1 2-96 0,0-2-16 16,-2-3 0-16,1-2 0 0,0-2-192 0,-1-1 128 16,1-2-128-16,-1-4 0 0,1-2 0 0,-2-2 0 0,2-3 0 0,-2-2 0 15,1 0 0-15,1-3 0 0,0 1 0 0,1-1-160 32,1-2-416-32,-1-3-96 0,0 1-16 0,0 0-18368 0</inkml:trace>
  <inkml:trace contextRef="#ctx0" brushRef="#br0" timeOffset="146993.29">6589 13025 9215 0,'3'-5'816'16,"-2"0"-656"-16,2 0-160 0,-2 3 0 0,-1-1 1552 0,0-1 288 15,3-6 48-15,0-6 16 0,0-4 1728 0,0-5 336 16,-2 0 80-16,-2-2 16 0,-2 1-1472 0,-4 4-288 15,-3-1-64-15,-4 5-16 0,-2 1-1280 0,-2 1-256 16,-5 3-48-16,-1 1-16 0,-2 3-288 0,-4 2-48 16,-1 3-16-16,-3 4 0 0,-1 0-16 0,-2 4-16 15,2 3 0-15,-2 3 0 0,-1 6-80 0,-1 3-16 16,3 4 0-16,3 0 0 0,8 1-144 0,1 5 0 16,1 5 144-16,5 3-144 0,1 1 0 0,6 2 0 15,2-1 0-15,5-1 128 0,4 1-128 0,4-4 0 16,-4-35 0-16,21 69 0 0,-21-69 0 0,36 64-160 15,-36-64 160-15,49 48 0 0,-49-48-272 0,66 29 48 16,-66-29 16-16,77 15 0 0,-77-15 208 0,83 0-144 16,-83 0 144-16,85-10-128 0,-46 3 256 0,-5-3 48 0,-1-3 16 0,-2-1 0 15,1-3 32-15,-3-3 16 0,-4 2 0 0,-1-3 0 16,-1-2 208-16,-4 0 32 0,1-1 16 0,-3 0 0 16,0 0 160-16,-4 0 48 0,-2 0 0 0,-1-1 0 15,-3 1 0-15,-3-2 16 0,1 1 0 0,-4 0 0 0,-1-1-48 16,-3-1-16-16,-1-1 0 0,-5-2 0 15,1 3-320-15,-3 1-64 0,-2 3-16 0,-1 3 0 16,0 3-256-16,-2 5 0 0,-2 2-208 0,-1 4 80 16,0 3-848-1,-5 6-176-15,-3 6-16 0,-4 7-14000 0,-3 6-2816 0</inkml:trace>
  <inkml:trace contextRef="#ctx0" brushRef="#br1" timeOffset="196264.15">12947 10233 18431 0,'0'3'1632'0,"0"-2"-1312"0,0 1-320 0,0-1 0 0,0 0 1216 0,-1 2 192 0,1 4 16 0,0 5 16 0,-2 6 1184 0,2 5 224 0,0-23 48 0,2 55 16 16,-1-26-1488-16,1 0-288 0,-1 0-64 0,1 1-16 15,-1 0-368-15,-1-1-80 0,1 0-16 0,-1-29 0 16,5 49-224-16,-5-49-48 0,5 42-16 0,-5-42 0 15,0 0-128-15,9 46-32 0,-9-46 0 0,0 0 0 16,0 0-144-16,0 0 128 0,0 0-128 0,0 0 128 0,8 39-128 0,-9-39 0 16,1-1 0-16,-2-3 0 15,1-1-784-15,-2 0-192 0,0-4-48 0,0-1 0 16,1 0-2592-16,-3-2-528 0</inkml:trace>
  <inkml:trace contextRef="#ctx0" brushRef="#br1" timeOffset="196781.59">12902 10237 10127 0,'0'0'896'0,"0"0"-704"16,0 2-192-16,2-1 0 0,-1 0 2096 0,0 2 384 15,2 3 80-15,-3-6 0 0,0 0 704 0,0 0 128 0,33 49 16 0,-33-49 16 16,0 0-1200-16,0 0-240 0,48 64-64 0,-48-64 0 16,0 0-896-16,38 49-192 0,-38-49-48 0,0 0 0 15,38 48-400-15,-38-48-96 0,0 0-16 0,0 0 0 16,48 58-96-16,-48-58-32 0,0 0 0 0,0 0 0 15,45 46-16-15,-45-46-128 0,0 0 192 0,0 0-64 16,0 0 0-16,0 0 0 0,0 0 0 0,0 0 0 16,57 29 32-16,-57-29 0 0,0 0 0 0,0 0 0 15,0 0 16-15,21-12 0 0,-18 6 0 0,0-1 0 16,-3-2 64-16,0-1 16 0,0-1 0 0,-2-2 0 16,1 1 32-16,-1-4 16 0,-1-1 0 0,2-1 0 15,-2-2 64-15,2 0 16 0,1-1 0 0,0 0 0 16,1 1-112-16,1 0-16 0,0-1 0 0,1 1 0 15,2 2-96-15,0 1-32 0,-1 0 0 0,1 3 0 16,0 0-128-16,0 3 0 0,0 2 144 0,-1 3-144 16,1 4 0-16,-2 2 128 0,2 2-128 0,-1 4 0 0,2 1 160 15,-6-7-32-15,0 0-128 0,21 51 192 0,-21-51-64 0,14 48 0 16,-14-48-128-16,17 57 192 0,-17-57-192 0,23 56 0 16,-23-56 0-16,21 52 0 0,-21-52 0 0,0 0 0 15,33 71 0-15,-33-71 0 0,0 0 0 0,31 65 0 16,-31-65 0-16,0 0 0 0,27 52 0 0,-27-52 0 15,0 0 0-15,0 0 0 0,26 51 0 0,-21-44 0 16,-1 0 0-16,0-3 0 0,-1 1 128 0,-2-4-128 16,1 1 0-16,-1-2 0 0,-1 0 0 0,0-2 128 15,-1 1-128-15,-1-2 0 0,1 0 0 0,-2-1 0 16,0-2 0-16,-1-1 0 16,0-1-624-16,0-1-112 0,-1 1-32 0,1-1 0 15,0 1-752-15,0 1-144 0</inkml:trace>
  <inkml:trace contextRef="#ctx0" brushRef="#br1" timeOffset="197435.19">13364 11355 15663 0,'-3'-3'1392'0,"2"0"-1120"16,-1 2-272-16,1-1 0 0,0 2 1280 0,-5-1 192 0,0-2 32 0,-5-3 16 0,-6 2 1552 0,-3-2 320 15,-1 4 64-15,0 0 16 0,2 4-1280 0,0 0-256 16,0 1-48-16,1 2-16 0,1-1-992 0,0 1-208 15,3 1-32-15,-2 0-16 0,4 1-272 0,-1 0-48 0,2 1-16 0,1 1 0 0,1-1-160 0,1 2-128 16,1 1 192-16,1 2-192 16,2-2 0-16,1 1 0 0,0-2 0 0,2 1 0 15,1-11 0-15,0 0 0 0,0 0 0 0,0 0 0 16,21 45 0-16,-21-45 0 0,0 0 0 0,0 0 0 16,68 23 0-16,-68-23-144 0,56 11 144 0,-56-11 0 15,60 14 0-15,-60-14-128 0,59 17 128 0,-59-17 0 16,0 0 0-16,78 30 0 0,-78-30 0 0,0 0 0 15,53 32 0-15,-53-32 0 0,0 0 0 0,0 0 0 16,38 53 0-16,-38-41 0 0,0-12 0 0,-5 23 0 16,-4-10 0-16,-2-2 0 0,-3 0 0 0,-3 1 0 15,-1-3 240-15,-4 1 16 0,-2 0 16 0,-1 0 0 0,0-1 304 0,-4-1 64 16,0-1 16-16,0 0 0 0,4-1 16 0,-3-1 0 16,1-2 0-16,1-1 0 0,4-1-432 0,2-1-96 15,5-1-16-15,2-1 0 0,3-2-272 0,3 0-64 16,3 1-16-16,1-1 0 15,4-2-992-15,2 2-192 0</inkml:trace>
  <inkml:trace contextRef="#ctx0" brushRef="#br0" timeOffset="-209492.1">14257 10503 20271 0,'0'-2'1792'0,"1"1"-1424"0,1 0-368 0,-1-1 0 0,0 1 784 0,1-2 96 0,1-3 16 0,1-2 0 0,2-2 1728 0,2-4 368 15,2 1 64-15,0-2 16 0,1 0-1344 0,0 3-272 16,-1 0-48-16,2 0-16 0,-4 2-672 0,1-2-128 0,-1 3-16 0,-2 0-16 15,1 1-272-15,-3-2-48 16,2 0-16-16,-2 1 0 0,-1 2 16 0,-2 0 0 0,1 2 0 0,-2-1 0 16,0 3-48-16,0 0 0 0,0 2 0 0,-2 2 0 15,1 2-16-15,-1 3-16 0,-2 2 0 0,1 4 0 16,-1 2-160-16,0 3 0 0,1 1 144 0,0 2-144 0,0 1 0 0,0 0 0 16,2 0 0-16,0 3 0 15,-1 0 0-15,1 0 0 0,1-1 0 0,0-3 0 0,1-5 0 0,1 1 0 16,0 1 0-16,0-3 0 15,-1 2 0-15,1-5 0 0,1-1 0 0,-2-2 0 16,0-1 0-16,1 0 0 0,-1-2 0 0,1-3 0 0,-1 1 0 0,2-1 0 0,-2-2 0 16,-1 0 0-16,2 0-256 0,-2-2 16 0,-2 1 16 15,1-1 0 1,-2 1-1200-16,0 0-240 0</inkml:trace>
  <inkml:trace contextRef="#ctx0" brushRef="#br0" timeOffset="-209264.67">14121 10705 7359 0,'3'-4'656'0,"0"1"-528"15,-2 1-128-15,2 1 0 0,0 0 2928 0,-2-1 544 0,4 2 112 0,0-1 32 16,7-2 512-16,2-1 96 16,4 1 32-16,2 0 0 0,-20 3-2160 0,0 0-432 0,62 1-96 0,-62-1-16 0,0 0-992 0,0 0-208 15,73 16-32-15,-73-16-16 16,0 0-112-16,0 0-32 15,75 20 0-15,-75-20 0 0,0 0-160 0,61 7 0 0,-61-7 0 0,41 0 0 0,-20-2-160 0,0 0-64 32,1-3-16-32,-6 1-12352 0,0 0-2464 15</inkml:trace>
  <inkml:trace contextRef="#ctx0" brushRef="#br0" timeOffset="-208839.48">14819 10287 35935 0,'-7'-27'1600'0,"3"11"320"16,0-1-1536-16,-1 3-384 0,0 6 0 0,-1 1 0 0,-3-2 1264 0,-3-5 176 15,-9-7 32-15,-9-5 16 0,-7 1-704 0,-4 5-144 16,-1 6-16-16,-2 4-16 16,-3 7-320-16,-1 6-64 0,0 4-16 0,-1 7 0 0,-2 6-208 0,-1 7 176 0,1 4-176 0,2 6 160 15,2 2-160-15,6 2 0 0,4 2 0 0,8-2 128 16,7 0-128-16,5 0 0 15,6 0 0-15,3 2 0 0,5 0 0 0,3-4 0 16,3-6 0-16,-3-33 0 0,18 61-224 0,-18-61 32 16,0 0 0-16,65 66 0 0,-65-66-128 0,62 23 0 15,-62-23-16-15,75 10 0 0,-75-10 144 0,81-5 16 16,-42 1 16-16,1-3 0 0,-5 0 160 0,-1-3 0 16,-2-4-144-16,-2 0 144 0,-3 0 0 0,-5-2 128 15,1 2 0-15,-3-3 0 0,-3 1 256 0,1-2 64 0,-1-3 0 0,-1-3 0 16,-1-2 192-16,-2 0 64 0,-3 0 0 0,-2-1 0 0,-2 1 80 0,-3-1 32 31,-5 1 0-31,-1 1 0 0,-1 1-128 0,-1 1-32 16,-1 1 0-16,0 2 0 0,2 3-208 0,-2 1-64 0,1 1 0 15,1 2 0-15,-2 2-384 0,0 2 128 0,2 2-128 0,-2 2 0 16,2 0 0-16,-2 3-304 0,2 2 48 0,0 2 16 31,-2 4-1168-31,1 2-224 0,-2 5-48 0,-2 7-19920 0</inkml:trace>
  <inkml:trace contextRef="#ctx0" brushRef="#br0" timeOffset="-208359.27">14118 11473 14735 0,'0'-2'1312'0,"0"-1"-1056"0,0 0-256 0,2 2 0 0,-1-2 1888 0,2 0 320 0,0-3 64 0,5-5 16 0,4-3 1216 0,5-3 240 16,1 0 48-16,3 1 16 0,2 1-2000 0,1 1-400 16,1 0-64-16,-1 1-32 0,-1 4-784 0,-2 1-144 15,0 2-48-15,-1 3 0 0,-20 3-80 0,0 0-32 16,0 0 0-16,0 0 0 0,0 0-224 0,52 55 128 15,-55-35-128-15,-4 3 0 0,-1 1 0 0,-5 0 0 16,0 0 0-16,-2-1-160 0,1 1-64 0,-2-5-16 16,2 0 0-16,-1-2 0 0,-1 2 32 0,-1 0 0 0,0-2 0 15,2 1 0-15,-1-2 208 0,3 1-144 0,1-3 144 0,2-2-128 16,3 0 128-16,1-2 0 0,2-2 0 0,1-1 0 16,3 0 0-16,1-3-128 0,2 1 128 0,3-4 0 15,2 1 0-15,2-2 0 0,1-2 0 0,2 1-128 16,3-2 256-16,-1 0 64 0,-1-1 16 0,3 1 0 15,0-1 176-15,0 1 48 0,2-1 0 0,-2-1 0 16,0 3 16-16,-3-3 0 0,0 3 0 0,0-1 0 16,0 0-160-16,0 0-32 0,-3 0 0 0,-1 0 0 15,0 2-256-15,-1 0 0 0,-1-1 0 0,-1 1-144 16,2 1-576-16,-1 0-112 0,2 0-32 16,-1 0-18656-16</inkml:trace>
  <inkml:trace contextRef="#ctx0" brushRef="#br0" timeOffset="-207941.48">14795 11540 25791 0,'3'-12'2304'0,"-2"1"-1856"16,2 3-448-16,-3 2 0 0,0-1 2544 0,-1-4 400 0,1-10 96 0,-3-13 16 15,-3-9-1040-15,-4-5-208 0,-5 2-32 0,-4 5-16 16,-3 2-912-16,-4 6-176 0,-3 3-32 0,-7 4-16 15,-2 8-240-15,-4 5-64 0,-5 5 0 0,-2 5 0 16,-5 4-96-16,-4 7-32 0,3 4 0 0,-6 7 0 16,-6 7-192-16,-10 10 0 0,0 5 128 0,3 0-128 15,9 3 0-15,9-1 0 0,6 0 0 0,11-1 0 16,9-1 0-16,12 0 0 0,8 1 0 0,7 2 0 16,4 1 0-16,8 3 0 0,5 6-128 0,7 0 128 15,7 1-144-15,-28-55 144 0,84 102-208 0,-84-102 80 31,104 69-416-31,-44-51-80 0,6-11-16 0,3-8 0 0,5-6 208 0,-1-6 48 0,6-2 0 0,-5-5 0 16,-4-1 512-16,-3-3 96 0,-7 0 32 0,-3-2 0 16,-5-2 272-16,-2 0 64 0,-2-3 16 0,-7-1 0 15,-5 0 112-15,-3-2 32 0,-3 0 0 0,-5 0 0 16,-2 0-48-16,-5-1-16 0,-1-2 0 0,-2-2 0 16,-2-5-192-16,-2-1-48 0,-1 4 0 0,-5 0 0 15,-3 1-272-15,-4 2-176 0,-4 0 192 0,-5 1-192 16,-6 3-624-16,-6 5-224 0,-7 6-48 0,-8 6-21888 15</inkml:trace>
  <inkml:trace contextRef="#ctx0" brushRef="#br0" timeOffset="-206355.23">5709 10373 15663 0,'-3'-6'1392'0,"3"3"-1120"0,0 1-272 0,2-1 0 0,-1 1 944 0,2-1 128 0,1-1 16 0,4-1 16 0,8-7 736 0,7-5 144 0,5-4 16 0,3-3 16 15,3 0 96-15,3-3 32 0,1 0 0 0,4-4 0 16,6-4-800-16,4-5-144 0,6-2-48 0,2-2 0 16,2 1-416-16,3-3-96 0,4 0 0 0,2-5-16 15,-1 1-256-15,-3 4-48 0,-5 2-16 0,-3 2 0 16,-2-1-64-16,3-3-16 0,3-1 0 0,-3-1 0 15,-5 4-16-15,-5 3 0 0,-4 4 0 0,-7 8 0 16,-7 6-80-16,-9 8-128 0,-8 6 176 0,-6 3-176 16,-5 6 0-16,-4 2 0 0,0 1 0 0,-6 2 0 0,-1 4 0 0,-4 1-176 15,0 2 32-15,-4 4 0 16,0 1-400-16,-5 4-80 0,-2 2-16 0,0-1-18016 16</inkml:trace>
  <inkml:trace contextRef="#ctx0" brushRef="#br0" timeOffset="-206018.73">5907 9601 10127 0,'3'-16'896'0,"-2"7"-704"0,2 1-192 0,1 2 0 16,0 2 1424-16,0 2 256 0,1-1 48 0,3 1 16 15,6-1 688-15,5-1 128 0,2 1 16 0,-21 3 16 16,0 0-704-16,73 12-144 0,-73-12-16 0,0 0-16 16,82 51-592-16,-82-51-112 0,58 55-32 0,-58-55 0 15,68 72-384-15,-68-72-80 0,75 82 0 0,-75-82-16 16,75 78-304-16,-75-78-64 0,75 69-128 0,-75-69 192 16,69 55-192-16,-69-55 0 0,72 54 0 0,-72-54 0 0,73 54 0 0,-73-54 0 15,70 49 0-15,-70-49 0 16,62 47-128-16,-62-47 128 0,0 0 0 0,73 63 0 15,-73-63 0-15,0 0-128 0,51 56 128 0,-51-56 0 0,0 0-336 0,0 0-16 16,0 0 0-16,51 55 0 16,-45-48-1088-16,-4-3-224 0,1 0-32 0,-3-1-12592 0</inkml:trace>
  <inkml:trace contextRef="#ctx0" brushRef="#br0" timeOffset="-205635.97">5611 11148 10127 0,'-9'5'896'0,"3"-4"-704"0,2 1-192 0,2-1 0 15,2-1 2160-15,2 0 400 0,1 0 64 0,1-1 32 0,4-2-144 0,8-4-16 16,9-5-16-16,10-6 0 16,9-6 224-16,9-10 48 0,9-7 16 0,10-10 0 15,10-4-1440-15,2-1-304 0,4-1-48 0,-6 5-16 0,-3 4-544 0,-3 1-112 16,-4 2-32-16,-4 4 0 16,-4 4-112-16,-8 6-32 0,-2 6 0 0,-9 5 0 0,-4 3-128 0,-7 4 160 15,-4 3-160-15,-6 3 160 16,-5 0-160-16,-3 2 0 0,-3 2 0 0,-5 0 0 15,-1 0 0-15,-4 3 0 0,0 0 128 0,-3-1-128 16,-1 1 0-16,-2 0 0 0,-2 1-160 0,-2 2 160 16,-1 0-592-16,-3 1-32 0,-5 3 0 0,-2 2-18128 15</inkml:trace>
  <inkml:trace contextRef="#ctx0" brushRef="#br0" timeOffset="-205336.52">5691 10723 11967 0,'-10'-11'1072'0,"4"5"-864"15,3 1-208-15,2 0 0 0,1 4 2016 0,1 0 352 0,3-1 80 0,3 1 16 16,5 1-16-16,6 0 0 0,-18 0 0 0,0 0 0 16,89 24-896-16,-89-24-176 15,75 35-32-15,-75-35-16 0,83 48-320 0,-83-48-64 16,84 52-16-16,-84-52 0 0,83 51-448 0,-83-51-96 15,85 51 0-15,-85-51-16 0,78 50-144 0,-78-50-32 0,70 45 0 0,-70-45 0 16,64 39-32-16,-64-39-16 0,0 0 0 16,89 47 0-16,-89-47 0 0,0 0 0 0,76 32 0 0,-76-32 0 15,0 0-144-15,64 27 192 0,-64-27-192 0,0 0 192 16,0 0-192-16,0 0 0 0,69 37 0 0,-62-33 0 16,-4-1-224-16,-2 0-128 0,-1-2-32 0,-3 1-17552 15</inkml:trace>
  <inkml:trace contextRef="#ctx0" brushRef="#br0" timeOffset="-204946.64">5674 12280 7359 0,'4'3'320'0,"-3"-3"80"0,2 0-400 0,1 0 0 16,1 0 0-16,0-2 0 0,2 0 2256 0,6-3 368 16,8 0 80-16,12-8 16 0,6-2 1280 0,5-5 256 0,5-4 48 0,4-5 16 15,0 0-1776-15,5-4-368 0,3-2-64 0,1-2 0 16,3 1-1184-16,-3-1-224 0,-1 0-64 15,-4 3 0-15,-8 3-192 0,-1-1-32 0,2 1-16 0,2-3 0 16,4 0-80-16,-2 3 0 0,-3 2-16 0,-5 4 0 16,-2 2-80-16,-4 2-16 0,-3 3 0 0,-6 1 0 15,-5 1-80-15,-4 2 0 0,-1 1-128 0,-6 4 192 16,-1 0-192-16,-2 2 0 0,-5 3 128 0,-1 0-128 16,-4 1 0-16,0 3 0 0,-2-2 0 0,-2 4 0 15,0-2-384-15,-4 1-128 0,-3 2-32 0,-1 1-12864 16,-1 3-2576-16</inkml:trace>
  <inkml:trace contextRef="#ctx0" brushRef="#br0" timeOffset="-204651.3">6082 11657 24879 0,'-4'-4'2208'0,"-1"1"-1760"16,4 2-448-16,2 2 0 0,1 0 768 0,-1 1 80 15,-1 1 16-15,-1 2 0 0,2 5-160 0,3 4-48 0,4 7 0 0,-8-21 0 16,26 53 240-16,-26-53 32 0,44 59 16 0,-44-59 0 16,61 67-176-16,-61-67-48 15,73 64 0-15,-73-64 0 0,74 64-160 0,-74-64-48 0,70 55 0 0,-70-55 0 16,70 47-208-16,-70-47-48 16,66 37-16-16,-66-37 0 0,0 0 16 0,92 43 16 15,-92-43 0-15,65 26 0 0,-65-26 32 0,65 21 0 0,-65-21 0 0,0 0 0 16,78 27-160-16,-78-27-16 0,0 0-128 0,0 0 192 15,0 0-192-15,74 22 0 0,-64-19 0 0,-3 0 0 16,-1 0-240-16,-2 0-80 16,-2-2-32-16,-2 2-17760 0</inkml:trace>
  <inkml:trace contextRef="#ctx0" brushRef="#br0" timeOffset="-204297.36">5561 13607 1839 0,'1'2'160'0,"2"1"-160"16,1-1 0-16,0-2 0 0,2-2 2464 0,1-2 464 15,6 0 80-15,8-5 32 0,11-5 1568 0,9-6 304 16,7-6 64-16,6-8 16 0,4-6-1776 0,8-6-336 16,5-5-80-16,2-3-16 0,5-3-1760 0,0 1-336 15,-3 5-80-15,-6 2-16 0,-5 3-144 0,-8 5-48 16,-5 6 0-16,-3 1 0 0,1 0-80 0,2 0 0 0,2-1-16 0,-4 4 0 16,-5 6-176-16,-5 3-128 15,-5 5 192-15,-6 3-192 0,-6 4 0 0,-5 3 0 16,-3 2 0-16,-4 2 0 0,-2 1 0 0,-4 2 0 15,-1 0-240-15,-1 2 80 16,-4 1-784-16,-2 1-144 0</inkml:trace>
  <inkml:trace contextRef="#ctx0" brushRef="#br0" timeOffset="-204016.33">5832 12962 23951 0,'1'-12'2128'0,"3"2"-1696"0,4 0-432 0,1 1 0 16,1 4 1728-16,0 1 272 0,3-2 48 0,2-1 16 16,21-9-288-16,13-2-64 0,9 0-16 0,1 5 0 15,2 4-496-15,-1 7-112 0,-1 3 0 0,-59-1-16 16,97 14-576-16,-97-14-112 0,85 21-32 0,-85-21 0 0,76 29-176 0,-76-29-48 16,67 29 0-16,-67-29 0 0,65 31-128 0,-65-31 160 0,0 0-160 0,77 43 160 15,-77-43-32-15,0 0 0 16,0 0 0-16,72 49 0 0,-72-49-128 0,0 0 192 15,0 0-192-15,0 0 192 0,64 44-192 0,-54-37 0 16,1-1 0-16,-1-2 0 0,-3 2 0 0,-1-2-272 16,0 1 32-16,-2 0-19200 15</inkml:trace>
  <inkml:trace contextRef="#ctx0" brushRef="#br0" timeOffset="-203398.49">13915 10648 11967 0,'-7'3'1072'0,"0"-1"-864"0,3-1-208 0,4-1 0 0,0 0 2304 0,-2 0 432 0,-1 0 80 0,-1-1 0 16,1-2 784-16,5-4 160 0,6-2 16 0,8-5 16 15,6-4-1792-15,8-5-352 0,5-2-80 0,9-5-16 16,6-1-864-16,3-6-176 0,5-1-48 0,3-1 0 16,-2-1-80-16,-1 0-32 0,-3 2 0 0,-4 3 0 15,-6 4-80-15,-4 1-16 0,2 3 0 0,-5 2 0 16,-3 2-128-16,-1 2-128 0,1 0 144 0,-6 4-144 15,-7 3 0-15,-3 3 0 0,-4 2 0 0,-5 3 0 16,-2 4-224-16,-5 0-144 0,-1 4-16 0,-4-1-12880 16,-1 2-2576-16</inkml:trace>
  <inkml:trace contextRef="#ctx0" brushRef="#br0" timeOffset="-203080.98">13623 10316 10127 0,'-24'-8'896'0,"14"2"-704"16,1 2-192-16,5 0 0 0,3 2 2880 0,2 1 560 15,2 0 96-15,2-1 32 0,5 1-2288 0,4-2-448 16,8 3-80-16,-22 0-32 0,58 6 512 0,-58-6 112 16,80 18 0-16,-80-18 16 0,99 27-32 0,-44-13-16 15,4 1 0-15,-59-15 0 0,111 30-384 0,-111-30-80 16,114 35-16-16,-114-35 0 0,116 47-384 0,-116-47-96 15,100 45-16-15,-100-45 0 0,69 34-144 0,-69-34-16 16,0 0-16-16,84 42 0 0,-84-42 112 0,0 0 32 0,67 41 0 0,-67-41 0 16,0 0-112-16,0 0 0 0,60 41-16 0,-50-34 0 15,-2 1-176-15,-2-3 0 0,1-1 0 0,-3-1 128 16,-1 0-128-16,-2-1 0 0,1-2 0 0,-2 0 0 16,-2 0-160-16,0 0-64 0,-1-2-16 0,-3 4-18112 15</inkml:trace>
  <inkml:trace contextRef="#ctx0" brushRef="#br0" timeOffset="-202696.67">13836 11862 17503 0,'11'-9'768'0,"-4"4"176"0,0-1-752 0,2 0-192 0,-2 2 0 0,0-1 0 0,3-2 2240 0,7-5 432 0,12-8 80 0,17-9 0 0,9-7 0 0,7-2 0 16,6-1 0-16,1-1 0 0,0 3-1328 0,-3 1-272 0,-2 2-48 0,-5 0-16 0,-2 4-592 0,-6 2-128 31,-3 4-32-31,-6 1 0 0,-4 4-112 0,-2 0-32 0,-4 4 0 0,-4 1 0 16,-1 1-192-16,-6 3 144 0,-4 3-144 16,-1 0 128-16,-2 3-128 0,-3-1 0 0,1 1 0 0,-5 0 0 31,0 1-1072-31,-3 0-80 0</inkml:trace>
  <inkml:trace contextRef="#ctx0" brushRef="#br0" timeOffset="-202446.16">13906 11355 22111 0,'-4'-3'1968'15,"3"1"-1584"-15,4 2-384 0,2 2 0 0,2-1 1328 0,3-1 176 16,6 2 32-16,-16-2 16 0,66 5-656 0,-16-2-144 0,6 3-32 0,5 0 0 15,2 1 1152-15,4 2 240 16,1 3 32-16,-3 2 16 0,-3 0-992 0,-62-14-192 16,111 31-32-16,-111-31-16 0,89 28-560 0,-89-28-112 15,78 30-32-15,-78-30 0 0,68 34-32 0,-68-34 0 16,0 0 0-16,75 52 0 0,-75-52-64 0,0 0 0 16,60 44-128-16,-60-44 192 0,0 0-192 0,0 0 0 15,0 0 0-15,68 47 0 0,-61-42-224 0,-2 1-96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22:19.6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22:47.771"/>
    </inkml:context>
  </inkml:definitions>
  <inkml:trace contextRef="#ctx0" brushRef="#br0">17096 14615 1839 0,'6'-4'160'0,"-5"1"-160"0,1 0 0 0,-1 1 0 0,1 0 816 0,-2 1 128 0,1-1 16 0,-1-2 16 0,4-1 480 0,-2-4 80 16,-2-1 32-16,0-1 0 15,1-2 416-15,-2 0 96 0,-1-1 16 0,-1 2 0 16,1-1 64-16,-3 0 16 0,0-1 0 0,-1 1 0 16,-1 3-320-16,-2-1-64 0,1 1-16 0,-2 0 0 15,0 0-304-15,0 1-48 0,-1-1-16 0,-2-2 0 16,1 1-512-16,-3-2-128 0,1 2 0 0,-1 0-16 16,-1-2-368-16,-1 2-64 0,-1-1 0 0,-2 3-16 15,0-3-96-15,-1 1-16 0,-1 4 0 0,-1 0 0 0,-2 1-48 16,-4 1-16-16,1 2 0 0,-2 1 0 15,1 1-128-15,-1 1 128 0,0 0-128 0,4 0 128 16,-1 1-128-16,0 1 0 0,-1 1 0 0,-1-2 0 0,3 2 0 0,0-2 0 16,3 3 0-16,-1-1 0 0,0 0 0 0,0 1 0 15,2 1 0-15,-2-3 0 0,1 4 0 0,-1 0 0 16,2 1 0-16,-2 0 0 0,1 1 0 0,0 1 0 16,2-1 0-16,-1 2 0 0,0 1 0 0,1 4 0 15,0 0 0-15,1 1 0 0,0 2 0 0,2 0 0 16,-2 2 0-16,1 1 0 0,0 2 0 0,1-2 0 15,-1 0 0-15,3 2 0 0,-1 1-128 0,1 0 128 16,3 0 0-16,2 0 0 0,3-1 0 0,0-1 0 16,6-1 0-16,0 2 0 0,4 0 0 0,0-1 0 15,-2-22-144-15,0 0 144 0,20 72 0 0,-20-72 0 0,0 0 0 0,30 71 0 16,-30-71-128-16,0 0 128 0,0 0 0 0,51 71 0 16,-51-71-128-16,0 0 128 0,0 0 0 0,66 49 0 15,-66-49 0-15,0 0-128 0,68 28 128 0,-68-28 0 16,56 17 0-16,-56-17 0 0,54 14 0 0,-30-11 0 15,0 1 0-15,6-2 0 0,2-1-128 0,4-2 128 16,2-1 0-16,0 0 0 0,3-3 0 0,-2 1 0 16,1-2 0-16,-5 1 0 0,1-1 0 0,-2-1 0 15,-1 1 0-15,0-1 0 0,-2 2 0 0,0-2 0 16,-1 0 128-16,-2-2-128 0,-3-1 0 0,1-1 144 16,-2 1-144-16,-3-1 192 0,0-1-192 0,-1 0 192 15,0-1 0-15,-2-1 0 0,-1 0 0 0,-3-2 0 16,0 1 128-16,-1-2 48 0,-2-2 0 0,-2 4 0 0,-2 2 128 15,0-4 16-15,0-4 16 0,-1-2 0 0,-1 1 48 16,-2-2 0-16,0-2 0 0,-2 2 0 16,1 2 0-16,-4 0 16 0,2 1 0 0,-2-1 0 0,0-5-112 0,-2-3-32 15,0 0 0-15,-2-1 0 0,2 5-224 0,-2-1-48 16,-1 3-16-16,-1 0 0 0,1 2-160 0,0 1 0 16,-1 3 144-16,0 1-144 0,1 3 0 0,-2 3 0 15,2 2 0-15,-1 3 0 16,1 2-512-16,-2 3-64 0,1 2 0 0,-2 5-16 15,-3 2-880-15,-1 4-192 0,-1 6-16 0,-4 3-19360 16</inkml:trace>
  <inkml:trace contextRef="#ctx0" brushRef="#br0" timeOffset="4040.58">9847 14432 11055 0,'0'1'976'0,"0"1"-784"0,0-2-192 0,0 1 0 0,1 0 480 0,0 2 48 0,1 4 16 0,1 2 0 16,-1 5-224-16,1-7-32 0,-1-3-16 0,-1 2 0 16,1 1-80-16,0 4 0 0,1 2-16 0,-1 5 0 15,0 5 80-15,-2-23 32 0,7 66 0 0,-7-66 0 0,3 71 160 0,-3-71 16 16,3 65 16-16,-3-65 0 16,3 58-96-16,-2-34 0 0,2-2-16 0,1-2 0 15,-1-3 16-15,1 0 16 0,2-3 0 0,-2-1 0 0,2 0 112 0,-2-3 32 16,2-1 0-16,-2 0 0 0,-1-2 144 0,0-1 16 15,0-1 16-15,-3 1 0 0,1-2 48 0,-1 0 0 16,-1 1 0-16,1-3 0 0,-2 1-16 0,-1-1 0 16,2 1 0-16,-2-1 0 0,0 3-112 0,0-4-32 15,1 2 0-15,-3-2 0 0,4 2-256 0,-3-2-48 16,1-1-16-16,2 0 0 0,-1 0-128 0,1 0-32 16,-1 0 0-16,1-1 0 0,1 1-128 0,0-1 192 15,1-1-192-15,-1 1 192 0,2 1-192 0,-2 0 0 16,1-2 144-16,-1 1-144 0,2 1 0 0,-1-1 0 15,2-1 0-15,0 1 128 0,2 1-128 0,1-2 0 16,1 2 0-16,1 0 0 0,1 0 0 0,1 0 0 16,1 0 0-16,0 0-128 0,2-1 0 0,1 0 0 0,3-1 0 15,-1 1 0-15,1-2-144 0,0 0-32 0,0-1 0 0,2 0 0 16,1 1 96-16,0-1 16 0,0 1 0 0,-2-2 0 16,2 4 192-16,0-2 0 0,-2 2 0 0,-1 1-144 15,0 0 144-15,-2 1 0 0,2 1 0 0,-1-1 0 16,-1 0 0-16,-2 1 0 0,0-1 0 0,-3 1 0 15,1 1 0-15,-5-2 0 0,-1 0 0 0,-2 2 0 16,0 0-240-16,-2 1-16 0,-1-1 0 0,-2 1 0 16,-1 1-1376-1,-4 0-288-15</inkml:trace>
  <inkml:trace contextRef="#ctx0" brushRef="#br0" timeOffset="9621.93">12461 15226 2751 0,'2'-2'256'0,"-2"1"-256"0,-2-1 0 0,1 2 0 0,1-1 704 0,0 0 80 0,-1-1 32 0,-1-2 0 0,1 0 384 0,-2-1 80 0,0 0 0 0,0-1 16 15,-2 2 240-15,0-2 32 0,0 2 16 0,0-2 0 16,0 1 48-16,-1 1 16 0,2-2 0 0,-2 0 0 16,2 1-496-16,0 0-80 15,0 0-32-15,-1 0 0 0,1 0-160 0,0-1-48 16,0 0 0-16,-1-1 0 0,0 2-112 0,-2-2-16 15,1 0-16-15,-1 1 0 0,1 2 80 0,-1 0 32 16,0-2 0-16,-1 2 0 0,-1-2-128 0,-1 0-32 0,0 2 0 16,1 0 0-16,1 1-208 0,1 0-48 0,-2 0-16 0,-4 1 0 15,0-3-160-15,0 1-16 0,-1 1-16 16,2 0 0-16,-1 1-48 0,2-1-128 0,-1 1 192 0,2 0-64 16,0-1 0-16,-1 0-128 0,0 0 192 0,0 2-64 15,-1-2 64-15,0 0 0 0,-1 0 0 0,2 0 0 16,-2 2-16-16,1 0 0 0,3-1 0 0,-3 1 0 15,2-2-48-15,-1 1 0 0,-2 1 0 0,2 0 0 16,-2-1-128-16,1 2 160 0,-1-1-160 0,0 1 160 16,3 0-160-16,-1 0 128 0,3 0-128 0,-5 0 128 15,0 1-128-15,-1 1 0 0,0-1 144 0,0 0-144 16,1 2 0-16,0 0 128 0,1 1-128 0,-1 1 0 16,0-1 0-16,2 1 0 0,1 1 0 0,-1 0 128 15,2-1-128-15,1 2 0 0,-1-1 0 0,1 1 0 0,-1-1 0 16,1 1 0-16,1 0 0 0,-2 1 0 0,1 2 0 0,-1-1 0 15,4-1 0-15,-1 2 0 16,-1 0 0-16,0 3 0 0,0-2 0 0,0 2 0 0,1-2 0 0,-1 3 0 16,-1 0 0-16,1 3 0 0,-2 0 0 0,2-1 0 15,-1-2 0-15,0 0 0 0,3 2 0 0,-2-2 0 16,1-2 0-16,0 1 0 0,4 0 0 0,-3 0 0 16,3-2 0-16,-1 2 0 0,0-4 0 0,2 1 0 15,2-1 0-15,0-1 0 0,2 2 0 0,0-1 0 16,0-1 0-16,0-1 128 0,2 0-128 0,1 2 0 15,0-1 0-15,1 1 0 0,0-1 0 0,0 1 0 16,1 2 0-16,-1-1 0 0,2 1 0 0,-2-1 0 0,1 3 0 16,-1-1 128-16,3 3-128 0,-1-1 0 0,1 0 0 0,0-1 0 15,-1-1 0-15,3 0 0 0,-2-1 0 0,-2-4 0 16,-1 0 0-16,0-1 0 0,3-1 0 0,1 2 0 16,2 0 0-16,-2 1 0 0,4-1 0 0,-1 1 0 15,0-1 0-15,0 0 0 0,0 0 0 0,0 0 0 16,3 0 0-16,0 0 0 0,1 1 0 0,-1-3 0 15,0-1 0-15,-1 1 0 0,2-3 0 0,-2-2 0 16,-1 0 0-16,-1-1 0 0,2 0 0 0,1-2 0 16,0-1 0-16,1-2 0 0,5-1 0 0,-2-2 0 15,-3 2 0-15,-1 0 0 0,0-1 128 0,0-1-128 16,-1 2 0-16,-3-1 128 0,-2 1-128 0,2 1 0 16,1-5 128-16,1-2-128 0,-1 0 128 0,0-1-128 15,-2 0 224-15,-1 1-32 0,-2-2 0 0,-1 1 0 16,0 0 112-16,0-2 16 0,-3 0 0 0,1 1 0 0,0-3 16 0,-4 1 16 15,3 1 0-15,-4-1 0 0,2 2-80 0,0-1-16 16,-2 2 0-16,-1-2 0 0,1 4-16 0,-1-1-16 16,0-1 0-16,0 0 0 0,2 1-48 0,-2 0-16 15,-2-1 0-15,2 0 0 0,0 4-160 0,0 0 160 16,0 0-160-16,2 0 160 0,-2 2-160 0,1 1 0 16,-1 1 0-16,0-1 0 0,2 2 0 0,-2 2 0 15,-2 0 0-15,2 1 0 0,-1 2-160 0,1 3-64 16,-2 3-16-16,1 1 0 15,0 4-944-15,-2 5-192 0</inkml:trace>
  <inkml:trace contextRef="#ctx0" brushRef="#br0" timeOffset="11207.23">13262 15758 10127 0,'9'-1'896'0,"-5"-1"-704"0,-4 1-192 0,0 1 0 0,1-1 1472 0,1-1 256 0,2-1 48 0,3-1 16 0,2-1 448 15,1-3 80-15,-1 1 32 0,-2 0 0 0,2 2-816 0,-3-2-144 16,-1 1-48-16,-2-1 0 0,0 4-384 0,3-3-64 0,-4 1-32 0,3-1 0 16,-3-1-288-16,1 1-64 15,0 2-16-15,-2 0 0 0,1 1-352 0,-1 0-144 16,-1 2 128-16,0 1-128 0,0-2-176 0,0 2-112 16,0 0-32-16,0 0-9856 15,2 2-1984-15</inkml:trace>
  <inkml:trace contextRef="#ctx0" brushRef="#br0" timeOffset="11560.31">13217 15604 23951 0,'-1'-4'1056'0,"1"3"224"0,1-1-1024 0,1 1-256 0,-1-1 0 0,2 1 0 16,0 0 816-16,2-2 96 0,5-1 32 0,4-2 0 0,3-1 272 0,0-2 64 15,2 1 16-15,-3-2 0 0,3 3-208 16,-1-3-32-16,-1 2-16 0,-1-1 0 0,-1 1-368 0,-1 1-80 16,0 1-16-16,-2 2 0 0,-2 2-144 0,-3 1-48 15,0 1 0-15,-3 3 0 0,0-1-176 0,-2 3-32 16,-1 0-16-16,-1 1 0 0,0 0-160 0,-1-1 192 16,-1 2-192-16,1 2 192 0,-2-2-192 0,2 1 160 15,-1-1-160-15,2 0 160 0,-1 1-160 0,1-3 0 16,0 1 0-16,0 0 0 0,0-2 0 0,0 0 0 15,1-1 0-15,1 0 0 0,0-2 0 0,1-1-192 0,0 1 0 16,1-1 16 0,2 2-1008-16,-2-1-208 0,0 1-32 0,-1 2-14848 0</inkml:trace>
  <inkml:trace contextRef="#ctx0" brushRef="#br0" timeOffset="14625.66">11759 16042 3391 0,'5'2'304'0,"-4"-2"-304"0,2 0 0 0,-2 1 128 0,1 0-128 0,-1-1 0 0,0 0 0 0,4 0 0 0,-1 0 0 0,2 0 0 31,1 2 0-31,-2-1 0 0,2 1 0 0,-1-1 0 16,-3 2 0-16,1 0 0 0,-1 1 0 0,0 0 0 15,-2 0 0-15,0-1 0 0</inkml:trace>
  <inkml:trace contextRef="#ctx0" brushRef="#br0" timeOffset="15051.34">11837 16076 911 0,'42'-49'1088'0,"-39"46"144"0,-3 3 32 0,0 0 0 0,2-2 464 16,-1 1 80-16,0-3 32 0,4-2 0 16,-3-1 336-16,1-1 80 0,-1-2 16 0,-2 1 0 15,0 1 112-15,-2-1 32 0,-1 1 0 0,-1-1 0 0,-1 1-560 0,-2-1-96 16,-2 1-32-16,1 2 0 15,0 1-736-15,0-2-160 0,-2-1-16 0,-1 3-16 16,1-1-416-16,-3 1-96 0,1-1-16 0,-3 2 0 0,0-1-96 16,-4 3-32-16,3-1 0 0,-4 3 0 0,0 0-144 0,0 0 128 0,0 3-128 15,1-2 128-15,-1 3-128 0,0 2 0 16,0 0 0-16,2 1 128 16,0 1-128-16,-1 2 0 0,4 0 0 0,1 1 128 0,2 2-128 0,2 0 0 0,2 1 0 0,2 0 0 31,2 1 0-31,1 1 0 0,2 1 0 0,-1 0 0 0,2 3 0 0,2-1 0 0,-1 1-144 0,2 1 144 15,-3-21 0-15,0 0 0 16,20 65-128-16,-20-65 128 0,0 0 0 0,0 0-160 16,49 63 160-16,-49-63-128 0,0 0-48 0,64 29 0 15,-40-23 0-15,-3-2 0 0,0 0 176 0,-1-2-128 16,1-2 128-16,0-2-128 0,-2 1 128 0,-2-2 0 0,0-1 160 0,-3 0-160 16,-3-2 304-16,-1-1-48 0,0 0 0 0,-2-3 0 15,1-1 160-15,-2-5 32 16,0 1 0-16,-1-2 0 0,-1-2 0 0,-2 2 16 15,-2 5 0-15,-1-3 0 0,0 1-32 0,-2-3-16 16,-1-1 0-16,-1 0 0 0,-2 1-240 0,-1 1-48 16,0 3-128-16,0 4 192 0,-2 0-320 0,-1 5-80 15,0 2-16-15,-2 4 0 16,-2 2-848-16,-5 6-160 0</inkml:trace>
  <inkml:trace contextRef="#ctx0" brushRef="#br0" timeOffset="17773.9">12642 16460 7359 0,'-3'2'656'0,"-1"-2"-528"0,3 0-128 0,1 0 0 0,0 0 1232 0,0-2 224 0,-2 2 32 0,1-2 16 0,-1-1 688 0,4-3 144 16,1-1 32-16,2-1 0 0,4-2-80 0,-1 0-16 16,4-2 0-16,0 1 0 0,2-2-480 0,1-1-112 15,0 0-16-15,1 0 0 0,-2 1-480 0,0-1-96 16,1-1-32-16,1-1 0 0,-3 5-400 0,1-3-80 0,1-2 0 0,2 1-16 16,-1-2-304-16,-1 1-48 0,-2 2-16 0,-2 1 0 15,-2 2-192-15,-2 3 176 0,-1 0-176 0,-4 3 160 16,1 2-160-16,-3 3 0 0,-1 0 0 0,-2 3 0 31,0 2-304-31,-1 3-144 0,0 1-16 0,-2 3-17872 0</inkml:trace>
  <inkml:trace contextRef="#ctx0" brushRef="#br0" timeOffset="20766.64">10050 16681 4607 0,'0'-2'400'0,"0"2"-400"0,-1 3 0 0,1-1 0 0,0 0 576 0,-2 3 48 0,1 0 0 0,-2 5 0 0,1 3 192 0,0 5 32 16,-3 4 16-16,1 0 0 0,0 5 176 0,1 3 48 0,-1 2 0 0,1 3 0 15,3-35-336-15,-1 71-64 0,1-71-16 0,1 72 0 16,-1-72-336-16,6 72-64 16,-6-72-16-16,11 67 0 0,-11-67-256 0,0 0 0 0,24 73 0 0,-24-73 0 0,0 0 256 0,0 0-64 15,69 49-16-15,-45-46 0 16,3-3 272-16,3-3 48 0,4-1 16 0,0-4 0 16,1-1 0-16,4-3 16 0,7-3 0 0,2-3 0 15,1-2-96-15,3-2-32 0,1-4 0 0,-1-1 0 16,0 3-16-16,0 2 0 0,2-1 0 0,1 2 0 0,2 3-128 0,1-1-48 15,2 5 0-15,0 3 0 0,-9 5-208 0,-2 3 176 16,2 2-176-16,-2 5 160 16,-2 5-160-16,-3 2 0 0,-44-11 0 0,79 38 0 0,-79-38 0 0,68 55-144 15,-68-55 144-15,52 64 0 16,-52-64 0-16,39 68 0 0,-39-68 0 0,0 0 144 16,36 72 256-16,-29-58 48 0,-3-4 16 0,-1-3 0 0,0-2 112 0,-3-2 32 15,-3-1 0-15,0-4 0 0,-3 1 352 0,2-3 80 16,0-1 16-16,0 0 0 0,1-4-160 0,0-2-48 15,2-2 0-15,1-1 0 0,4-1-384 0,2-2-80 16,3-2 0-16,3 1-16 0,3-1-128 0,5 0-32 16,3-1 0-16,4 2 0 0,2 1-80 0,4 2-128 15,1 6 176-15,5-1-176 0,5 3 176 0,3 1-176 16,2 3 160-16,5 2-160 0,2 1 0 0,3 1 128 16,2 1-128-16,-7-1 0 0,-5 0 0 0,4-2 0 15,3-2 0-15,1-3 0 0,1-1 0 0,-1 0 0 16,4 0 0-16,-3-1 0 0,-1 1 0 0,-5-2-192 15,-4 1 192-15,-1-2-160 16,-4 1-560-16,-5 1-112 0,-4-1-32 0,0 2-10048 16,2 0-2016-16</inkml:trace>
  <inkml:trace contextRef="#ctx1" brushRef="#br0">22895 12606 0,'0'0'0,"0"0"0,0 0 15,0 0-15,24-93 16,-24 93 0,0 0-16</inkml:trace>
  <inkml:trace contextRef="#ctx0" brushRef="#br0" timeOffset="28531.99">19054 5143 8287 0,'0'-2'736'0,"0"2"-592"0,0 0-144 0,-1 2 0 0,1-2 224 0,-2 1 16 0,-1 2 0 0,-1 6 0 0,-1 5 720 0,-5 5 160 16,0 7 32-16,-1 4 0 0,-1 2 208 0,-2 6 48 0,0 10 16 0,-4 7 0 16,1 6 224-16,-6 8 32 15,-4 12 16-15,-4 6 0 0,1 2-368 0,5-8-80 16,4-15-16-16,4-6 0 0,4-4-432 0,0-5-96 16,5-7 0-16,0-6-16 0,3-6-112 0,0-6 0 0,2-6-16 0,0-3 0 15,2-3-48-15,-2-3 0 16,1-1 0-16,1-4 0 0,0-2-144 0,-2-1-48 0,1-2 0 0,1-1 0 15,-2 0-160-15,2-3-32 0,-2 2-128 0,1-5 192 32,2 1-640-32,0-4-128 0,2-2-16 0,1-3-15184 0</inkml:trace>
  <inkml:trace contextRef="#ctx0" brushRef="#br0" timeOffset="29666.62">18581 5998 11055 0,'-3'1'976'0,"2"2"-784"0,1 0-192 0,0-1 0 0,0 3 320 0,-2 2 0 0,-1 4 16 0,1 7 0 0,-4 12 704 0,-1 5 144 16,1 2 32-16,2 1 0 15,-2 0 96-15,4-1 32 0,0-2 0 0,2-5 0 0,2-6-384 0,-1-5-80 16,2-5-16-16,1-3 0 0,2-3 272 0,-1-2 48 15,-5-6 16-15,0 0 0 0,0 0-112 0,0 0-32 16,0 0 0-16,0 0 0 0,62 10-208 0,-50-14-32 16,0 1-16-16,1-3 0 0,0 1-224 0,2-4-32 15,4-1-16-15,1-1 0 0,-1-2-144 0,4-2-48 16,0-4 0-16,2 1 0 0,2-5 32 0,1-1 0 0,-1 0 0 0,-2 0 0 16,-1 2-112-16,-4 3-32 15,-4 7 0-15,-1-4 0 0,4-2-64 0,0-2-16 16,3-1 0-16,-5 1 0 0,-3 4-144 0,-3 4 0 15,-3-1 144-15,-2 3-144 0,0 2 0 0,-3 1 0 16,-1 1 0-16,0 0 128 0,1 2-128 0,-3 1 0 0,1 2 0 0,-1-1-128 31,-1 2-832-31,-1 0-144 0,2 2-48 0,-1 2-16096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4:40.2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5:45:23.914"/>
    </inkml:context>
  </inkml:definitions>
  <inkml:trace contextRef="#ctx0" brushRef="#br0">22841 3416 4815 0,'-1'0'432'0,"1"0"-432"0,0-1 0 0,0 1 0 0,0 0 128 0,-1-1-128 0,1 1 0 0,-2-2 0 0,1 1 0 0,-1-2 0 0,2 2 624 0,-1-2 160 16,0 0 48-16,-1 0 16 15,2 2 832-15,-1-1 176 0,-2 1 16 0,1 1 32 16,1 0 400-16,-2 0 96 0,0 1 16 0,1 1 16 16,-1-1-80-16,0 3-32 0,2 1 0 0,-1-1 32 15,1 1-864-15,2 1-160 0,1 1-48 0,0 2 16 16,-2-9-432-16,0 0-96 0,0 0 0 0,0 0 0 16,33 55-288-16,-33-55-64 0,0 0-16 0,0 0 32 0,44 55-176 0,-44-55-48 15,0 0 0-15,0 0 16 16,36 58-96-16,-36-58-128 0,0 0 176 0,0 0-48 15,22 49 0-15,-22-49-128 0,0 0 192 0,5 40-32 16,-5-40-32-16,0 0-128 0,4 34 192 0,-4-34-48 16,0 0-144-16,3 29 0 0,-3-20 144 0,0-9-144 0,0 0 128 15,0 0-128-15,0 0 0 0,5 31 192 16,-4-28-192-16,0 0 0 0,1-1 144 0,-1-2-144 0,2 0 128 0,0-1-128 16,0-2 128-16,-1-3-128 0,3 2 192 15,-2-3-48-15,1-1 0 0,0-4 0 0,0 1 48 0,0-2 16 16,1-2 0-16,0-2 0 0,1 0 16 0,0-3 0 15,1 0 0-15,0-2 0 0,0-1-64 0,-1-1-16 16,1-1 0-16,0-1 0 0,0 1-144 0,-2 1 0 16,2 1 144-16,0-1-144 0,2 0 0 0,-2 2 128 15,-3 5-128-15,0-2 0 0,2 1 0 0,0 1 128 16,-2 0-128-16,2 4 0 0,-4 2 128 0,1 1-128 16,0 4 128-16,-1 1-128 0,-1-1 128 0,0 2-128 0,1 1 160 0,-1 2-160 15,-1 1 144-15,-1-2-144 0,1 2 128 0,0 0-128 16,1 2 0-16,-1-1 0 0,0 1 0 0,2-1 0 15,-1 0-160-15,0 2-64 0,1 0-16 0,-1-2 0 32,1 4-496-32,-1-1-96 0,1 0-32 0,-1 2-12304 0,2 1-2448 0</inkml:trace>
  <inkml:trace contextRef="#ctx0" brushRef="#br0" timeOffset="785.16">23303 3780 911 0,'5'1'0'0,"-4"-1"0"0,3 1 0 0,-1-1 0 0,0 0 0 0,-2 0 0 0,1 0 1120 0,1-1 144 0,2 0 16 0,-5 1 16 0,0 0 720 0,0 0 144 0,0 0 16 0,50-19 16 0,-40 12-48 0,-1 0-16 16,3-1 0-16,-4-2 0 0,2 0-16 0,-1-2 0 0,-2 3 0 0,0-1 0 16,0-2-256-16,-2 1-48 15,1-3-16-15,0 0 0 0,-2-2-544 0,-1-1-112 0,0 2-32 0,-2-4 0 16,0 1-368-16,-2 1-80 0,0 0-16 0,-2 2 0 15,0-1-256-15,-3 2-64 0,1 1-16 0,-1 3 0 16,0 2-80-16,-1-1-16 0,-3 2 0 0,1 0 0 16,-1 3-80-16,-2 3 0 0,2-1-128 0,-1 4 192 15,-3-1-192-15,-2 5 0 0,1 1 0 0,-3 3 0 0,-1 2 0 16,2 4 0-16,0 2-176 0,0 2 176 16,3 3-176-16,1-2 176 0,4 3-128 0,2-3 128 0,1-3 0 15,3 2-160-15,2 1 160 0,1 1 0 16,2-1-144-16,1-3 144 0,0-2 0 0,1-2-144 15,-4-14 144-15,0 0 0 0,0 0 0 0,29 49-128 16,-29-49 128-16,0 0 0 0,0 0-144 0,0 0 144 16,52 38 0-16,-52-38 0 0,0 0 0 0,0 0 0 0,0 0 0 0,55 0 0 15,-55 0 0-15,0 0 0 0,35-15 0 0,-35 15 0 16,23-17 160-16,-10 7-160 0,1-3 192 0,0 1-64 16,-1-1 0-16,-2 0-128 0,0-1 224 0,-2 1-64 15,-2 3-16-15,0-1 0 0,-2-3 48 0,0 1 16 16,-2-1 0-16,-2 1 0 0,0 2-16 0,-1 0 0 0,-1 1 0 0,-2 1 0 15,0 2 0-15,-1 2 0 16,1 1 0-16,-1 1 0 0,0 3-48 0,-1 1-16 16,3 3 0-16,-1 2 0 0,1 2-128 0,0 0 0 15,2 0 144-15,-2 3-144 0,4 2 0 0,-2 3 0 16,0-16 0-16,5 41 0 0,-5-41 0 0,12 43 0 0,-12-43 0 0,0 0 0 16,17 50 0-16,-17-50 0 0,0 0 0 0,24 53 0 15,-24-53 0-15,0 0 0 0,0 0 0 0,29 47 0 16,-29-47 0-16,0 0 0 0,0 0 0 0,0 0 0 15,0 0 0-15,0 0 0 0,0 0 0 0,60 16 0 16,-55-18 0-16,1-1 0 0,-1 2 0 0,0-3 128 16,0-1-128-16,1 1 0 0,-2 0 0 0,-1-2 0 15,1 2 0-15,-1 0-240 0,-1-2 48 0,-1 2 0 16,0 1-704-16,1-1-128 0</inkml:trace>
  <inkml:trace contextRef="#ctx0" brushRef="#br0" timeOffset="1511.26">23799 3433 12895 0,'-1'-2'576'0,"1"0"112"0,0 1-560 0,0 1-128 0,0-2 0 0,0 2 0 0,0 0 1552 0,0 0 288 0,-2 0 48 0,1 0 16 0,1 2 752 0,-1 2 160 0,-1 3 16 0,1 2 16 16,-1 0-1008-16,1 3-208 0,-1 2-32 0,1 1-16 16,0 2-560-16,-1 0-128 0,1 2 0 0,1-1-16 0,0 5-448 0,0-5-96 15,0-2-16-15,1 2 0 0,-1 0-192 0,2 1-128 16,-1 0 160-16,-1-19-160 0,4 33 128 0,-2-22-128 15,-1-2 0-15,1-1 0 16,-2 2 192-16,1-3-48 0,0 2-16 0,-1-2 0 16,2-2 0-16,-1 0-128 0,-1-1 192 0,2 0-64 15,-2-3-128-15,0 1 0 0,1-1 144 0,0-1-144 16,1-3 128-16,-1 1-128 0,1-3 160 0,-1 1-160 0,1-2 256 0,-2 1-32 16,1-2-16-16,-1-3 0 0,0-1 32 15,0-2 0-15,0-3 0 0,0 1 0 0,0-2 0 0,0 0 0 16,0 0 0-16,0 0 0 0,0 1-48 0,1 1-16 15,1 1 0-15,1 2 0 0,-1 1-176 0,1-2 160 16,0 5-160-16,1-1 160 0,1 4-160 0,0-2 0 16,2 3 0-16,0-1 128 0,0 4-128 0,0-1 0 0,2 2 0 0,-1 2 0 15,-8-2 128-15,0 0-128 16,0 0 0-16,0 0 128 0,0 0-128 0,61 10 0 0,-61-10 0 0,0 0 128 16,0 0-128-16,0 0 0 15,57 4 0-15,-57-4 128 0,0 0-128 0,0 0 160 0,0 0-160 0,0 0 160 0,0 0-160 0,0 0 128 16,0 0-128-16,50-3 128 15,-48 3-128-15,1 0 0 0,-2 0 0 0,-1 0 0 16,2 0 0-16,-4 0-224 0,2 0 80 0,-1-1 16 31,-1-1-560-31,1 2-96 0,-1-1-32 0,1 0-18704 0</inkml:trace>
  <inkml:trace contextRef="#ctx0" brushRef="#br0" timeOffset="2293.73">24289 3522 13823 0,'3'-1'1216'0,"0"0"-960"0,-2-1-256 0,1 2 0 0,-1-1 1152 0,1-1 176 0,3 0 32 0,2-4 16 16,3-3 1184-16,2 1 224 0,-3-2 48 0,1 2 16 0,0-2-816 0,-1 0-176 16,-2 1-16-16,-2 1-16 0,3-1-624 0,-3-1-128 15,1 1-32-15,-2-1 0 0,2 0-384 0,-3 0-80 16,1 0 0-16,0 0-16 0,-1-3-256 0,1 2-48 15,-1 0-16-15,-2-1 0 0,1 1-96 0,-1 4-16 16,-1 0 0-16,-1 1 0 0,1 2 0 0,0 1-128 16,-2 2 192-16,1 1-64 0,-2 1-128 0,2 2 192 15,-2 6-192-15,-1 2 192 0,-1 4-192 0,0 5 128 16,0 4-128-16,0 2 128 0,1 2-128 0,-1 0 0 16,0 2 0-16,2 1 0 0,0-6 0 0,0-1 0 15,2 2 0-15,1-1 0 0,0-4 0 0,0 1 0 16,1-5 0-16,1 0 0 0,-1-3 0 0,0-2 0 0,-1-12 0 15,0 0 0-15,5 37 0 0,-4-27 0 16,-1-10 128-16,0 0-128 0,0 0 0 0,0 0 0 16,0 0 0-16,0 0 0 0,0 0 0 0,0 0 0 0,0 0 0 0,0 0 0 15,0 0 0-15,0 0-192 0,0 0 32 0,0 0 16 32,0 0-816-32,0 0-144 0</inkml:trace>
  <inkml:trace contextRef="#ctx0" brushRef="#br0" timeOffset="2530.84">24144 3860 16575 0,'4'0'1472'0,"0"-1"-1168"0,1 1-304 0,-1-2 0 16,0 2 2096-16,0-1 352 0,2-1 80 0,-6 2 16 16,0 0 1184-16,47-8 240 0,-47 8 64 0,50-10 0 0,-50 10-2432 0,54-11-496 15,-54 11-80-15,45-10-32 0,-45 10-320 0,0 0-64 16,53-10-16-16,-53 10 0 0,0 0-240 0,52-10-48 15,-52 10-16-15,0 0 0 0,0 0-288 0,48-6 0 16,-48 6 128-16,0 0-128 0,0 0 0 0,0 0 0 16,0 0 0-16,0 0-144 15,0 0-464-15,0 0-96 0,56 12 0 0,-56-9-19424 0</inkml:trace>
  <inkml:trace contextRef="#ctx0" brushRef="#br0" timeOffset="5702.74">25617 3118 2751 0,'0'-1'256'0,"0"0"-256"0,0-1 0 0,0 1 0 0,2 1 1024 0,-2-2 144 0,0 1 48 0,0-3 0 0,-2-1 752 0,1 0 144 0,-1 1 48 0,0 1 0 0,-1 0 16 0,0 1 0 16,-1 2 0-16,-2 3 0 0,-1 3-32 0,-1 2 0 16,2 2 0-16,-1 2 0 0,-3 5-448 0,-1 5-96 15,-5 5 0-15,-1 4-16 0,-1 2-640 0,-2 2-128 16,-1 2-32-16,0 2 0 0,-2-1-304 0,0 0-64 15,1 1-16-15,1-4 0 0,4-8-192 0,0-2-32 16,1 2-16-16,2-6 0 0,3-4 32 0,1 0 0 16,0-1 0-16,-1-1 0 0,1-2 0 0,-2 0 0 15,4-3 0-15,0-2 0 0,-1 1 0 0,2-4 0 16,1-1 0-16,-1-1 0 0,3-1-64 0,0-1 0 0,0-2 0 0,1 1 0 16,0-3-128-16,0 0 0 0,2 0 0 0,-1 0 0 0,1-1-256 0,1-2-96 15,0 2-16-15,0-1-12304 16,0 0-2480-16</inkml:trace>
  <inkml:trace contextRef="#ctx0" brushRef="#br0" timeOffset="6077.74">25153 3359 5519 0,'-5'0'240'0,"2"0"64"0,1 1-304 0,0-1 0 16,1 1 0-16,-1 1 0 0,1-1 1200 0,-2 2 176 16,0 1 32-16,-1 2 16 0,0 2 1136 0,1-2 208 15,0 1 48-15,2-3 16 0,1 2-1216 0,1-3-240 16,2 0-48-16,-2-2-16 0,2 0 32 0,1-2 16 0,1 0 0 0,-1-1 0 15,0-1-144-15,0 1-48 16,1-4 0-16,-1 2 0 0,0-2-192 0,-1 2-32 16,0-2-16-16,-2 2 0 0,1-2-304 0,-1 1-64 15,-2 0-16-15,1 0 0 0,0 2-208 0,-2-1-32 16,1 2-16-16,-2-1 0 0,-1 2-96 0,0 1 0 16,-1 1-16-16,0 1 0 0,-2 2-32 0,-1 0 0 15,3 2 0-15,-1 0 0 0,1 1-144 0,0 0 0 0,2 1 0 0,2 2 0 31,2-1-512-31,2-1-96 0</inkml:trace>
  <inkml:trace contextRef="#ctx0" brushRef="#br0" timeOffset="6539.08">25484 3727 3791 0,'0'2'0'0,"0"-1"144"0,0 1-144 15,0-1 224-15,0 0-224 0,0-1 0 0,0 2 0 0,0 1 0 16,0 1 2304-16,0 0 400 0,2 2 96 0,-1-1 16 0,-1 0-384 0,2-3-64 16,-1 1 0-16,1-1-16 0,-1-1-560 0,0 0-96 15,1-1-32-15,1-1 0 0,-2 0-64 0,2-1-32 16,-2-1 0-16,2 1 0 0,0-1-496 0,-2-1-112 15,1-1 0-15,-2 2-16 0,1 1-272 0,-1-3-48 16,0 3-16-16,0-1 0 0,0 0-288 0,-1 0-48 16,1 2-16-16,-2 1 0 0,2 1-128 0,-3 1-128 15,2 0 144-15,-2 3-144 0,0 0 176 0,1 1-176 16,-1 1 192-16,0 0-192 0,2 0 176 0,-2 0-176 16,1 3 160-16,2 1-160 0,-1 1 0 0,1-1 128 0,0-3-128 0,1-1 0 15,2 1 0-15,0-3 0 0,0-1 128 0,1 1-128 16,0-4 128-16,0-1 0 0,2 0-128 0,-2-3 192 15,1 0-32-15,-1 1-16 0,-1-1 0 0,1-1 0 16,-1-1 0-16,1 0 0 0,-1-2 0 0,0 1 0 16,-2 2-144-16,0-2 0 0,1 2 0 0,-4-2 128 15,2 0-384-15,-1 1-96 0,0 1-16 0,-1-1-18464 16</inkml:trace>
  <inkml:trace contextRef="#ctx0" brushRef="#br0" timeOffset="7308.26">26106 3415 3679 0,'-1'-1'320'0,"-1"-1"-320"0,2 2 0 0,0-1 0 0,0 1 320 0,-1 0 0 0,1 0 0 0,0-2 0 0,-2 2 1056 0,2-1 208 0,0 0 32 0,-1 1 16 16,2-2 192-16,-1 2 32 0,2-1 16 0,-1 1 0 16,1 0 224-16,0 0 32 0,0 1 16 0,-1-1 0 15,1 2-160-15,1 0-48 0,-1 1 0 0,1 1 0 0,1 1-800 0,-1 0-176 16,1 1-16-16,2 1-16 0,0 3-352 0,1-2-64 16,-7-8 0-16,0 0-16 0,0 0-224 0,0 0-32 15,0 0-16-15,59 54 0 0,-59-54-224 0,0 0 0 16,0 0 0-16,68 37 0 0,-68-37 0 0,0 0 0 15,61 27 0-15,-61-27 0 0,0 0 0 0,0 0 0 16,73 28 0-16,-73-28 0 0,0 0 0 0,0 0 0 16,0 0 0-16,67 18 0 0,-58-16 0 0,0-1 0 15,-1 1 0-15,-2-2 144 0,-2 0 112 0,-2 0 0 16,-1 0 16-16,-1 0 0 0,0 0 112 0,-1 0 32 16,-2 1 0-16,-3-1 0 0,-1 0-16 0,-1 1 0 15,-4 2 0-15,1-1 0 0,-3 2-80 0,0 0-32 0,-3 2 0 0,-1-1 0 16,1 2 0-16,-3 2 0 0,1-1 0 0,1 2 0 15,0-1-32-15,-1 2 0 0,1 2 0 0,0 0 0 16,1-1-96-16,1 1-32 0,2 0 0 0,3-2 0 16,4-3-128-16,0-1 0 0,1 2 0 0,0-2 0 15,3-1 0-15,-1-1 0 0,1 1 0 0,2-3 0 16,2 0 0-16,-1-1-224 0,3 0 32 0,-1-2 0 31,2 0-432-31,2-2-80 0,-2 1 0 0,3 0-18560 0</inkml:trace>
  <inkml:trace contextRef="#ctx0" brushRef="#br0" timeOffset="8025.78">26867 3926 16575 0,'2'2'1472'0,"-2"-2"-1168"0,1 0-304 0,-1 0 0 0,2 0 1264 0,-1 0 192 0,1-2 32 0,2 0 16 0,1-1 1616 0,4-3 320 0,1-1 64 0,1-3 16 16,3-3-1472-16,-1-1-272 0,-2 2-64 0,3-5-16 15,3-4-864-15,3-5-192 0,1-4-16 0,2-1-16 16,-3 3-80-16,1-3-16 0,1-2 0 0,2 0 0 16,2-6-80-16,2 3-32 15,2-1 0-15,-2 2 0 0,0 2-176 0,-4 5-32 0,-1 2-16 16,-3 4 0-16,-2 2-176 0,-1 3 0 0,-1 0 144 15,-2 3-144-15,-2 4 0 0,-3 2 0 0,-2 2 0 0,-3 3 0 16,-2 2 0-16,-1 1 0 0,-1 1-176 0,-1 2 176 31,-2 0-624-31,0 1-16 0,0 2-16 0,-1 1 0 16,0 0-432-16,-1 0-96 0,1 1-16 0,-2 1-17312 0</inkml:trace>
  <inkml:trace contextRef="#ctx0" brushRef="#br0" timeOffset="8463.34">26879 3438 911 0,'0'-3'0'0,"-2"-1"0"0,2 2 0 0,0 2 0 0,0 0 0 0,0-1 0 0,0 1 0 0,-1-2 0 0,1 1 1792 0,-1 0 288 16,-2-1 48-16,1 2 16 0,-1 0 80 0,1 0 16 16,0 2 0-16,-1-1 0 0,2 2-464 0,1 0-96 15,-1-1-16-15,-1 3 0 0,4-3-256 0,-2 1-64 16,1 0-16-16,0-1 0 0,2-1 320 0,0-1 64 15,1 0 16-15,1-3 0 0,0 0-224 0,-1-1-32 0,2 0-16 0,0-2 0 16,-1 1-608-16,0-1-112 16,-3 0-32-16,1-1 0 0,-1 2-288 0,-1-3-64 0,-1 4-16 0,-1-1 0 15,-1 2-128-15,-1-2-16 0,-1 4-16 0,1 0 0 16,1-1-176-16,-1 2 0 0,-2 0 0 0,3 2 128 16,0-1-320-16,-1 0-64 0,2 1 0 0,1-1-16 31,0 2-1008-31,1 0-192 0,4 0-32 0,-1 0-15840 0</inkml:trace>
  <inkml:trace contextRef="#ctx0" brushRef="#br0" timeOffset="8830.9">27308 3754 7359 0,'0'2'656'0,"0"-2"-528"16,0 1-128-16,0-1 0 0,0 0 768 0,0 0 112 16,2 0 16-16,-2 1 16 0,0-1 2336 0,1 2 464 15,-1-2 80-15,1-2 32 0,1 2-1568 0,-1-1-304 16,1-2-64-16,-1 0-16 0,1 0-576 0,0 1-112 15,0-1-32-15,-1 0 0 0,2 2-272 0,-3-2-64 0,1 1-16 0,1 1 0 16,-2 1-224-16,0-1-32 16,0 1-16-16,0-2 0 0,0 2-128 0,0 0-16 15,0 0-16-15,-2 0 0 0,4-1-112 0,-2 1 0 0,0 0-16 0,0-2 0 16,0 2-32-16,0 0 0 0,0-1 0 0,1-1 0 16,-1 1-208-16,2 0 144 0,-1-1-144 0,0 2 128 31,1-1-480-31,-1 1-96 0</inkml:trace>
  <inkml:trace contextRef="#ctx0" brushRef="#br0" timeOffset="10629.03">22912 4153 4607 0,'0'-2'400'0,"0"2"-400"0,0 0 0 0,0 0 0 0,0 0 640 0,0 0 64 0,-1 0 0 0,1 2 0 15,-2-2 256-15,-1 1 48 0,1 0 16 0,0 2 0 16,-1 0-208-16,1 0-48 0,-3 1 0 0,2 0 0 16,2 1-48-16,-2 2-16 0,2 0 0 0,-1 0 0 0,2 3-128 0,0-1-48 15,2 3 0-15,-1-1 0 0,1 2-176 0,0 0-32 16,1 1-16-16,0 0 0 15,0-3-304-15,1-1 0 0,-1 1 128 0,3 1-128 0,-2 0 0 0,0-2 0 16,2 1 0-16,1-2 0 0,-2 1 0 16,3-5 192-16,-3 1-48 0,2-2 0 0,0-1 336 0,-1-1 64 15,1-2 16-15,2-3 0 0,-2 0 256 0,2-3 48 16,1-1 16-16,2 0 0 0,2-3-64 0,-1 2-16 16,-1-2 0-16,0 0 0 0,2-1-288 0,0-3-48 15,0 1-16-15,1-1 0 0,1 1-192 0,1 2-64 16,1-1 0-16,1 1 0 0,-2 3-192 0,0-1 0 0,0 2 0 15,1 3 0-15,-1 1 0 0,1 3 0 0,-1 1 0 0,0 4 0 16,-1 2 0-16,-2 0-192 16,0 1 192-16,0 2-160 0,0 2 160 0,-1-1-160 0,0 2 160 15,-2-1-160-15,-1-2 160 0,0 1 0 0,0 1-144 0,-1 0 144 16,1 1-240-16,2-2 32 0,-2-1 0 0,-1 0 0 16,0-1 208-16,-1-2-176 0,-1-2 176 0,-1 0-160 15,0-1 160-15,-2-1 0 0,-1 0 0 0,1-1 0 16,-3 1 0-16,1-3 0 0,-1 0 0 0,-1 0 0 15,0-3 128-15,0 1-128 0,0-3 128 0,-1 1-128 16,-1 0 432-16,0 0 16 0,2-1 0 0,-2 0 0 16,1-1 128-16,-2-1 16 0,2 0 16 0,1-2 0 15,0 1-128-15,1-2-32 0,0 2 0 0,2-2 0 16,3 0-128-16,2-1-16 0,2-1-16 0,3 2 0 16,1 3-160-16,0 0-128 0,0 0 192 0,2 3-192 15,1 0 0-15,3 1 0 0,1 0 0 0,0 2 0 0,2-1 0 0,-4 1 0 16,1 1 0-16,1 0 0 15,2 1 0-15,2-1 0 0,1 2-128 0,1 0 128 16,-3 0 0-16,1 1 0 0,-1 0 0 0,0-2-144 0,-1 2 144 0,-2 0 0 16,0 1 0-16,-1 0 0 0,-2 0 0 0,-1 1 0 15,-1-1 0-15,-2-1 0 0,-3-2 0 0,0 0 0 16,-1 1 0-16,2-1 0 0,-4-1 192 0,1-1 32 16,-1-1 0-16,2 1 0 0,-2-2 256 0,-1-1 48 15,2 1 16-15,-2-1 0 0,-1 1-160 0,-1-1-16 16,0 0-16-16,0-1 0 0,-1 3-192 0,1-3-32 15,-4 4-128-15,2-2 192 0,-2 0-192 0,1 2 0 16,-2-1-192-16,0 1 192 16,-2 1-1376-16,-1 1-160 0,1-1-48 0,-3 3-14160 0</inkml:trace>
  <inkml:trace contextRef="#ctx0" brushRef="#br0" timeOffset="15193.33">7349 14002 911 0,'-3'-5'0'0,"2"0"0"0,-1 1 0 0,2 0 0 0,0 1 256 0,0 2-16 0,0-1-16 0,0-2 0 0,2-2 224 0,-1-2 32 15,1-1 16-15,-1-1 0 0,2 2 160 0,-2 0 48 16,2 0 0-16,-2 1 0 0,1 0 16 0,-1 0 16 16,-1 0 0-16,0 2 0 0,0 0 384 0,-1 0 80 0,-1 2 16 0,2-1 0 15,0 1-32-15,0 1 0 0,0 1 0 0,0 0 0 16,0 2-352-16,0 0-64 0,0 1 0 0,2 2-16 16,-2 0-64-16,0 0-16 0,-2 4 0 0,1-1 0 15,0 1 80-15,-2 3 16 0,-1 4 0 0,1 1 0 16,0 3 128-16,-1 1 16 0,-1 2 16 0,0 4 0 15,1 3-224-15,-3 1-64 0,-1 1 0 0,3-1 0 16,-1-1 480-16,2-3 96 0,0-2 0 0,2-6 16 16,2-5-1744-16,3-5-336 0,0-2-80 15,1-6-16-15,3-1 1296 0,2-6 256 0,2-3 48 0,3-4 16 16,2-5 672-16,2-5 128 0,7-7 16 0,-1 0 16 16,0 1-704-16,5-8-144 0,2-4-16 0,3-6-16 0,-2 1-240 0,-1 1-32 15,2-2-16-15,-2 2 0 16,1 3-32-16,-2 2-16 0,-3 5 0 0,0 2 0 0,0 2-80 0,-1-1-16 15,-2 2 0-15,-1 4 0 0,-3 5-64 0,1-1 0 16,-1 1-128-16,-1 2 192 0,-2 3-192 0,-1 3 0 16,-5 2 0-16,-2 5 0 0,-4 0 0 0,0 3 0 15,-3 1 0-15,0 0 0 0,-2 3 0 0,-2-1 0 16,4 1 0-16,-4 1 0 0,2 1 0 0,-1-1-160 16,1 1 0-16,0 0 0 15,-1 4-384-15,1 0-80 0,-2 2-16 0,2 1-18624 0</inkml:trace>
  <inkml:trace contextRef="#ctx1" brushRef="#br0">25314 11937 0,'0'0'0,"0"0"16,0 0-1,0 0 1,-58 73-1,24-40 1,-4-5 0,11-10-1</inkml:trace>
  <inkml:trace contextRef="#ctx0" brushRef="#br0" timeOffset="44585.05">23128 5413 14735 0,'3'-3'1312'0,"0"-1"-1056"0,0-1-256 0,-2 4 0 0,-1 0 1328 0,1-2 208 0,4-4 32 0,0-2 16 0,2-4 576 0,1-1 112 16,-3 0 32-16,-1 1 0 0,1 1-928 0,-4-1-176 15,-1 2-48-15,0-1 0 0,-3 0-64 0,2-1 0 16,-2-1-16-16,-1 1 0 0,1-1-208 0,-3 0-32 16,1 1-16-16,-1 2 0 0,-1 0-288 0,-2 2-48 0,1 2-16 15,-5 1 0-15,1 4-192 0,-3 2-32 0,1 4-16 0,-4 1 0 16,1 3-96-16,-6 3 0 0,2 3-128 0,-1 3 192 15,0 1-192-15,0 1 0 0,2 0 0 0,2 3 0 16,1-1 0-16,1 1 0 0,5 1 0 0,2 0 0 16,5-4 0-16,0 3 0 0,2-3 0 0,4 0 0 15,-1-2-192-15,4-2 32 0,-5-15 0 0,0 0 0 16,0 0-96-16,35 60-32 0,-35-60 0 0,0 0 0 16,0 0-144-16,59 32-16 0,-42-29-16 15,0-2 0-15,1-2 176 0,-1-3 32 0,0-1 16 0,0 0 0 16,-1-2 240-16,-2 0 192 0,-1-2-48 0,-2-1 0 15,-1 0 352-15,-2 1 64 0,1-1 16 0,-1-2 0 16,-2 1-192-16,0-2-48 0,-1-1 0 0,-1 1 0 16,1-1-80-16,-1 0 0 0,0 3-16 0,0-2 0 15,-1 3-48-15,0 2-16 0,-1 1 0 0,-1 3 0 0,-1 1-176 0,0 3 160 16,0 1-160-16,-1 3 160 0,-1 5-160 0,1 1 0 16,-2 4 0-16,1 1 128 0,0 2-128 0,-1 2 0 15,0 2 0-15,0 3 0 0,0 4 0 0,2 2 0 16,-1-2-192-16,1 0 192 0,1 1-160 0,0-3 160 15,0 1 0-15,1-1-144 0,-1-2 144 0,0-3-192 16,0 0 192-16,-1-1-192 0,-2-3 192 0,-1-3-160 16,0 2 160-16,-3-4-160 0,0 2 160 0,-3-1 0 15,-2-2 0-15,1 1 0 0,-2-2-176 0,1-2 176 16,-1-1-208-16,0-1 80 0,1-2 128 0,0-3-160 0,2 1 160 0,1-4-160 16,-1 2 160-16,0-2 0 0,0-3 0 15,0 0 128-15,3-2 192 0,1-2 32 0,1-1 16 0,-1 0 0 16,2-1 0-16,1 0 0 0,1-2 0 0,1 0 0 15,2 1-64-15,1-3-16 0,1 1 0 0,1-1 0 16,3 1 16-16,0 0 0 0,2-2 0 0,-1 3 0 0,1 1-96 0,-1-1-16 0,2 3 0 16,0 0 0-1,0 3-48-15,0 0-16 0,-1 1 0 0,3 1 0 16,-2 0-128-16,-2 3 0 0,1-1 0 0,-1 1 128 16,-1 1-128-16,0 1 0 0,-1 0 0 0,-1 1 0 15,1 1-400-15,0-1-64 16,1 2-16-16,0-2 0 0,1 4-720 0,1-3-144 0,-1 1-16 0,2 0-17952 15</inkml:trace>
  <inkml:trace contextRef="#ctx0" brushRef="#br0" timeOffset="45110.38">23671 5434 11807 0,'1'-6'256'0,"-1"2"48"0,1 1 16 0,-1 0 16 0,0-1-336 0,-1 3 0 0,0-2 0 0,-4-1 0 0,0-2 3456 0,-7 0 608 0,-2-1 128 0,-3 2 32 0,-1 0-1472 0,-2 3-304 0,-2 0-48 0,-1 4-16 15,2 0-1024-15,-2 3-208 0,2 2-32 0,0 0-16 16,3 1-528-16,2 1-96 0,3-1-32 0,2 1 0 16,4-1-320-16,1 1-128 0,3-1 0 0,2 2 144 15,2 1-144-15,2 1 0 0,1-3 0 0,4 1 0 16,-8-10 0-16,0 0-192 0,0 0 64 0,0 0 128 16,72 43-320-16,-72-43 48 0,0 0 16 0,59 19 0 15,-59-19 96-15,0 0 32 0,0 0 0 0,61 27 0 16,-61-27 128-16,0 0 0 0,0 0 0 0,0 0 0 15,0 0 0-15,58 54 0 0,-54-44 0 0,-4 0 0 0,-2 0 0 16,0 0 0-16,-5-2 0 0,-2 2 0 16,-2-2 0-16,-3-1 176 0,-2 1-176 0,-1-3 192 15,-1 1 64-15,-2 0 32 0,-1-2 0 0,-2 0 0 16,1 0 80-16,-2 0 16 0,0-1 0 0,1 0 0 0,0 0 48 0,1 0 16 16,3-2 0-16,2 1 0 0,5-4-208 15,2 1-48-15,3-1 0 0,3 0 0 0,1-1-192 0,1-2 0 16,5 1 0-16,1-1 0 0,5-1-256 0,1 0-32 15,4 1-16-15,-1-1 0 16,-1 2-928-16,4-2-192 0</inkml:trace>
  <inkml:trace contextRef="#ctx0" brushRef="#br0" timeOffset="45646.58">23805 5553 7359 0,'6'-6'656'0,"-4"2"-528"0,1 1-128 0,-1 0 0 0,-1 2 1760 0,-1-1 320 0,1 1 64 0,1-2 16 0,1 0 1680 0,1-1 320 0,0 0 80 0,0 1 16 16,-1 1-1568-16,0 1-320 0,-2 4-64 0,1 0-16 15,-2 2-1248-15,-2 1-240 0,1 2-48 0,0 2-16 16,-2 2-480-16,-1-1-80 0,2 0-32 0,-1 2 0 15,3-2-144-15,0 2 0 0,0-2 0 0,3 2 128 16,0-2-128-16,1 2 0 0,2-3 0 0,-1 0 0 0,3 0 0 0,-1-2 0 16,1-1 0-16,1-1 0 0,2-1-144 0,-1 0 144 15,0-4-192-15,1 1 192 0,3-2-256 0,2-2 48 16,-1-1 16-16,1-1 0 0,-1-2 32 0,1 1 16 16,1-2 0-16,-2-2 0 0,2-1 144 0,-3 0 0 15,-1 1 0-15,0-3 0 0,-3 2 160 0,-2-1 16 16,1-2 0-16,-4 1 0 0,2-1 144 0,-2-1 48 15,-3 0 0-15,0 0 0 0,-1 4 80 0,-1 0 32 16,-1-2 0-16,-2 4 0 0,0 0-96 0,-1 0 0 16,0 3-16-16,-1 1 0 0,1 1-112 0,0 1-32 15,1 2 0-15,0 2 0 0,0 1-224 0,2 2 0 16,-2 2 0-16,2 2 0 0,-1 2 0 0,1 0 0 16,1 3 0-16,0 1 0 0,0-1 0 0,1 0 128 0,1 1-128 15,1 0 0-15,-1 0 0 0,-2-15 0 0,0 0 0 0,0 0 0 16,0 0 0-16,36 58 0 0,-36-58 0 0,0 0 0 15,0 0 0-15,0 0 0 0,0 0 0 0,58 40 0 16,-48-38-320-16,1 1-16 0,-1-1 0 0,-2-1 0 16,1-1-496-16,-1 0-112 0,1 0-16 15,-1-1-18064-15</inkml:trace>
  <inkml:trace contextRef="#ctx0" brushRef="#br0" timeOffset="46151.01">24453 5209 5519 0,'0'-1'496'0,"0"-1"-496"0,0 2 0 0,0 0 0 0,0 0 2000 0,-1 0 304 0,-1 0 64 0,1 2 16 0,0 2 1456 0,-2 2 272 15,1 2 64-15,0 3 16 0,0 4-1760 0,1 0-368 16,1 4-64-16,-2 2-16 0,2-21-1056 0,0 49-224 15,-1-21-32-15,1-28-16 0,0 51-384 0,0-51-80 16,1 54 0-16,-1-54-16 0,0 0-176 0,7 71 0 16,-7-71 0-16,0 0 0 0,0 0 0 0,20 63 0 15,-14-53 128-15,-1 0-128 0,1-3 0 0,-2-1 160 16,1-2-160-16,-1-1 160 0,-1-2 144 0,-1-1 16 16,3-1 16-16,-2-1 0 0,-1-1-64 0,1-1-16 0,0 0 0 0,0-2 0 15,-2 1 32-15,1-4 0 16,-1 2 0-16,2-1 0 0,0-1-32 0,1-1 0 0,0 2 0 0,2-3 0 15,1-1-64-15,1 0-32 0,1 0 0 0,-1 1 0 16,5-2-160-16,0 2 0 16,1 1 0-16,1 2 128 0,2 0-128 0,2 3 0 0,-2 2 0 0,-2 2 0 15,1 3 0-15,-1 3 0 0,-15-5 0 0,0 0 0 16,0 0-256-16,51 42 80 0,-51-42 16 0,0 0 0 16,0 0 0-16,27 65 0 0,-27-65 0 0,0 0 0 15,4 51 160-15,-8-34 0 0,0-2 0 0,-3 0 0 16,-3-1 0-16,-3-2 0 0,-1-2 0 0,-3 0 128 15,0-1 32-15,-1-2 16 0,-3-2 0 0,1 1 0 16,0-2 112-16,3-1 32 0,0-2 0 0,3 1 0 16,0-2-48-16,3-3 0 0,2 3 0 0,2-1 0 15,3-2-528-15,1 1-96 0,1 1-32 0,2 0-13056 16,2 1-2608-16</inkml:trace>
  <inkml:trace contextRef="#ctx0" brushRef="#br0" timeOffset="46848.47">25414 4996 7359 0,'-7'1'656'0,"0"1"-528"0,1 1-128 0,0-1 0 0,2 1 2496 0,0 1 480 0,-2 2 96 0,-6 5 0 0,-8 9-400 0,-7 6-96 15,-4 5-16-15,1 3 0 0,1 0 32 0,0-1 0 16,2 1 0-16,5 2 0 0,1-1-1248 0,5-1-240 0,5 1-48 0,4-1-16 16,1-1-656-16,5-1-144 0,1-32-32 0,4 62 0 15,-4-62-80-15,0 0-128 0,28 75 176 0,-28-75-176 16,0 0 192-16,0 0-64 0,57 69 0 0,-57-69-128 16,0 0 192-16,0 0-64 0,0 0 0 0,63 43-128 15,-51-38 128-15,-5 0-128 0,0-3 0 0,-2 0 0 16,1-1 0-16,0-1 0 0,-2 2 0 0,0-4 0 15,2 4-832 1,-3-4-240-16</inkml:trace>
  <inkml:trace contextRef="#ctx0" brushRef="#br0" timeOffset="47499.33">25650 5068 14735 0,'0'0'1312'0,"0"0"-1056"0,0 0-256 0,0 0 0 0,0 0 1536 0,0 0 256 0,1 0 64 0,-1 0 0 0,2 1 1184 0,0 1 240 16,0 2 48-16,1-1 16 0,-2 3-1424 0,2-1-272 16,-2 1-64-16,2 1-16 0,0 3-848 0,-2-2-160 0,2-2-48 0,-1 1 0 15,-1-1-288-15,2 1-64 16,0-2-16-16,-1 1 0 0,1 0-144 0,0-2 0 16,0 0 0-16,-2 0 128 0,2-1-128 0,-1 1 0 0,0 1 0 0,0-3 0 0,1 1-128 15,-2 0-64 1,2 0-16-16,0-2 0 15,1 2-1584-15,-1-3-304 0,0 2-64 0,1-1-13808 0</inkml:trace>
  <inkml:trace contextRef="#ctx0" brushRef="#br0" timeOffset="47716.53">25845 4995 9215 0,'3'-3'816'0,"-2"1"-656"0,0 1-160 0,1 1 0 0,-1 0 1920 0,1 1 336 16,-1 1 80-16,0 1 16 16,2 1 1136-16,1 1 224 0,1 5 64 0,-1 0 0 15,-4-10-1232-15,0 0-240 0,0 0-64 0,0 0 0 16,25 65-1200-16,-19-54-240 0,-2 2-48 0,1-3-16 16,0 1-336-16,-2-2-64 0,1-2-16 0,-1 0 0 0,0-1-144 0,-2-1-48 15,-1 0 0-15,0-1 0 16,0 0-128-16,0-1 0 0,0 0-160 0,-1 1 160 15,2 0-1168-15,-2-1-144 0</inkml:trace>
  <inkml:trace contextRef="#ctx0" brushRef="#br0" timeOffset="49921.83">26396 5035 4607 0,'0'0'400'0,"1"-1"-400"0,-1 1 0 0,0 0 0 0,1 0 1280 0,-1-1 192 0,2 1 16 0,1-2 16 0,1 1 656 0,0-1 128 16,2 1 16-16,-1 0 16 0,1-1 656 0,-2 2 128 0,1 0 32 0,-1 2 0 16,0 0-704-16,-1 3-128 0,-2-1-16 0,-1 2-16 15,2 1-1056-15,-1 0-192 0,1 1-64 0,-1 2 0 16,2-1-560-16,0 0-112 16,-1 1-32-16,1 0 0 0,-3-10-64 0,0 0 0 15,0 0-16-15,0 0 0 0,0 0-32 0,23 50 0 0,-20-43 0 0,-2 0 0 16,2-2-16-16,0 1-128 0,0 0 192 0,-1-2-64 15,3 0-128-15,-3-2 0 0,1 0 144 0,-1 0-144 16,1-1 0-16,-1 1 0 0,0-1 0 0,-1 0 0 16,1-1 0-16,-1 0 0 0,0 0 0 0,2-1 0 15,-1 1-288-15,-1-3-80 0,0 2-16 0,1-1 0 32,-1 0-1264-32,4-3-256 0</inkml:trace>
  <inkml:trace contextRef="#ctx0" brushRef="#br0" timeOffset="50157.61">26647 4914 8287 0,'-1'1'736'0,"1"-1"-592"0,0 2-144 0,0-1 0 0,0 1 1728 0,1-1 320 16,-1 2 64-16,1 1 16 0,2 5 1840 0,2 0 352 15,0 3 80-15,-5-12 16 0,0 0-1776 0,0 0-336 16,37 63-80-16,-37-63-16 0,0 0-1264 0,30 51-256 15,-30-51-48-15,0 0-16 0,0 0-256 0,31 54-48 16,-31-54-16-16,0 0 0 0,0 0-112 0,0 0-32 16,0 0 0-16,25 54 0 0,-23-50-160 0,-1 0 0 15,-1-1 0-15,0 0 128 16,0 0-464-16,0-3-112 0,1 0 0 0,-1 1-18576 0</inkml:trace>
  <inkml:trace contextRef="#ctx0" brushRef="#br0" timeOffset="50624.64">26113 5599 18431 0,'2'2'1632'0,"-1"-1"-1312"0,0 0-320 0,-1 1 0 0,0-1 2240 0,0 2 368 0,0 1 80 0,2 3 0 0,-1 5 480 0,-1 2 96 16,-1 3 0-16,-2 0 16 0,0 2-2048 0,-1 0-400 16,-2 1-96-16,-1-1-16 0,2 1-208 0,-3-1-32 15,1 0-16-15,0-2 0 0,0-1-112 0,-1-1-32 16,2-3 0-16,-1-1 0 0,0 0-176 0,0-1-144 0,1-1 192 15,-1-2-192-15,2 1 0 0,-1-4 0 0,2 1 0 0,2-4-13552 16,1 0-2656-16</inkml:trace>
  <inkml:trace contextRef="#ctx0" brushRef="#br0" timeOffset="51841.45">27312 5722 4607 0,'0'0'400'0,"0"0"-400"0,0 0 0 0,0 0 0 0,0 0 1184 0,0 0 160 0,0 0 16 0,-1 1 16 0,0 2 1584 0,-1 0 320 16,1 3 64-16,-2-1 16 0,0 3-320 0,-1 1-64 0,0 3-16 0,-1-1 0 16,1 2-800-16,-1-1-176 0,-3 4-16 0,1-2-16 15,0 0-992-15,-1 0-208 0,-1-1-48 0,1 0 0 16,-1-2-304-16,1 0-64 0,1-2-16 16,-2-1 0-16,2-1-128 0,0 0-48 0,0-1 0 0,2-2 0 15,-1 1-144-15,0-3 0 0,2 3-192 0,3-4-12672 16,-1 0-2544-16</inkml:trace>
  <inkml:trace contextRef="#ctx0" brushRef="#br0" timeOffset="52726.2">27788 5093 4607 0,'2'-7'400'0,"-2"3"-400"0,0 1 0 0,1 0 0 0,-1 2 128 0,0 0-128 0,0 1 0 0,0-2 0 0,0-1 0 0,0-1 0 15,0 1 0-15,-1 0 0 0,1 2 0 0,0 0 176 16,0-1 2000-16,0 1 416 0,-2 1 80 0,1 1 16 15,0 1 144-15,-1 0 32 0,1 3 0 0,-1 0 0 16,0 1-224-16,0 1-32 0,2 2-16 0,-1-1 0 16,1 2-912-16,0-2-176 0,1-1-32 0,1 2-16 15,0-2-704-15,1-1-144 0,0-1-32 0,0 1 0 16,0 0-192-16,0-2-64 0,-1 0 0 0,1-2 0 16,0 0-96-16,-2 0-32 0,2-1 0 0,-1 1 0 15,-1-2-192-15,2 0 0 0,-2 1 128 0,1-1-128 0,-1 0 0 0,1 0 0 16,-1 0 0-16,0 0 0 0,1 0-208 0,-2 1-96 15,1-1-16-15,1 2-12352 16,-2-2-2464-16</inkml:trace>
  <inkml:trace contextRef="#ctx0" brushRef="#br0" timeOffset="53071.71">27927 5004 9215 0,'4'-4'400'0,"-2"1"96"0,0 2-496 0,0 0 0 0,-1 1 0 15,-1 0 0-15,0 1 3024 0,2-1 512 0,0 3 112 16,1 0 0-16,3 2 192 0,0 1 48 0,1 0 0 0,0 1 0 0,-7-7-2032 0,0 0-416 16,0 0-80-16,0 0-16 15,0 0-704-15,46 53-128 0,-46-53-48 0,0 0 0 16,0 0-48-16,0 0-16 0,0 0 0 0,0 0 0 0,41 50-80 0,-36-46-32 15,-3 0 0-15,0 0 0 16,-1 1-96-16,1-3-32 0,-1 1 0 0,0-1 0 16,-1-1-160-16,2 1 128 0,-1-2-128 0,1 1 128 15,-1 0-128-15,-1 1 0 0,2-4 0 0,-2 0 0 16,1 0 0-16,-1 1-224 0,-1-1 32 0,-1-1 0 16,2 1-640-16,-3-1-112 0,2 0-16 0,-2 2-18320 15</inkml:trace>
  <inkml:trace contextRef="#ctx0" brushRef="#br0" timeOffset="53830.97">28547 4970 10127 0,'3'0'896'0,"-2"0"-704"0,-1 0-192 0,0 0 0 0,0 0 1888 0,2 0 352 0,-1 0 64 0,3 2 0 0,-1-1 832 0,3 1 144 0,-2 2 48 0,0 0 0 16,1 0-1216-16,-3 2-256 0,1 0-32 0,1 1-16 15,-2-2-640-15,1 4-128 0,-2-1-16 0,1 1-16 16,-1-2-480-16,0 0-80 0,1 1-32 0,-2 0 0 15,1 0-160-15,1-1-16 0,-1 0-16 0,-1 0 0 16,1 0-224-16,1-1 176 0,-2 1-176 0,1-3 160 16,-1 2-160-16,0-2 0 0,0 2 0 0,-1-2 0 15,1 0 0-15,-2 0 0 0,1-1 0 0,0 0 0 16,1 1 0-16,-2-1 0 0,1-1 0 0,1 0 0 16,-2 0 0-16,1-1 0 0,0 1 0 0,1-4 0 15,-2 2-640-15,2-1-16 0,2-1 0 0,-2 0-11696 16,2-3-2352-16</inkml:trace>
  <inkml:trace contextRef="#ctx0" brushRef="#br0" timeOffset="54096.96">28864 4877 3679 0,'2'-1'160'0,"-2"-1"32"0,2 2-192 0,-1 0 0 15,-1 0 0-15,0 2 0 0,2 1 2464 0,-2-1 448 16,1 6 96-16,0 0 0 0,1 5 1152 0,-1 1 208 16,1 4 48-16,-1 1 16 0,0-1-1552 0,1 0-320 0,1-1-64 15,0 0-16-15,-1-1-1296 0,1-2-256 0,-3-14-48 0,0 0-16 16,0 0-400-16,0 0-80 0,0 0 0 0,0 0-16 16,28 54-160-16,-25-52-16 0,2 0-16 15,-3-1 0-15,0-1-176 0,1-1 160 0,-2-1-160 0,0 1 160 16,4 1-160-16,-4-3-176 0,0 0 48 0,-1 1 0 31,2-3-704-31,-2 1-128 0</inkml:trace>
  <inkml:trace contextRef="#ctx0" brushRef="#br0" timeOffset="59317.35">25920 6390 911 0,'1'0'0'0,"-1"-1"0"0,0 1 0 0,0 0 0 0,1 0 560 0,1 0 16 0,-1-2 16 0,1 2 0 0,-1-1 512 0,2 0 112 0,-2 1 0 0,2-2 16 0,-1 1-16 0,-1 1 0 15,0-2 0-15,-1 2 0 16,0 0-112-16,0-1-16 0,0 0-16 0,-1-2 0 0,1 3-128 0,0 0-32 16,0 0 0-16,-1 0 0 15,-1 1-144-15,1-1-48 0,1 2 0 0,-2-2 0 0,2 1-208 0,0-1-64 16,0 3 0-16,2 0 0 16,-1-1 0-16,1 1 0 0,-1 2 0 0,2-3 0 0,-2 3 64 0,2-1 16 0,0 0 0 0,0 0 0 31,-2-1 32-31,2 0 0 0,-2 1 0 0,2-1 0 0,-1 1-48 0,0-1 0 15,0 1 0-15,-2-1 0 0,1 0-80 0,-1 1-32 16,0-1 0-16,0 1 0 0,-1 1-176 0,1-1-32 16,0 0-16-16,0 0 0 0,0 0-176 0,-2 2 192 15,2 0-192-15,0-1 192 0,0 2-192 0,0-1 0 16,0 1 0-16,2-1 128 0,-2 0-128 0,0 1 0 16,1-2 0-16,-1-1 0 0,-1 1 128 0,1-1-128 15,0 2 0-15,0-1 128 0,0-1-128 0,-2 2 192 16,2-2-192-16,-1 1 192 0,1-3-16 0,-1 3 0 15,1-4 0-15,0 2 0 0,-2 0-48 0,2-2 0 16,0 3 0-16,0-1 0 0,-1 0-128 0,1 0 0 0,0 0 144 0,0 1-144 16,-2-1 128-16,2 1-128 0,0-1 128 0,0 1-128 15,2 0 0-15,-2 1 0 0,0-3 0 0,1 3 0 16,1-1 0-16,-2 0 0 0,1-1 0 0,0 0 0 16,-1 1 0-16,0-1 0 0,0 1 0 0,0-1 0 15,0 1 0-15,0-1 0 0,0 1 0 0,0-1 0 16,0 1 0-16,0-1 0 0,0 0 0 0,0 1 0 15,0 0 0-15,0 1 0 0,2-1 0 0,-2-1 0 16,1 1 0-16,1 0 0 0,-1 0 0 0,0-1 0 16,-1 1 0-16,2-1 0 0,-2 1 0 0,1-1 0 15,1 0 0-15,-2 0 0 0,1-2 0 0,-1 2-128 16,1-1 128-16,-1 0 0 0,0 1 0 0,0 0 0 0,0 0 0 0,-1 1 0 16,1-1 0-16,0 1 0 0,-1-1 0 15,1 0 0-15,-2 1 0 0,2 0 0 0,0 2 0 0,-1 0 0 16,-1-2 0-16,1 0 0 0,1 2 0 0,-1-2 0 15,1 2 0-15,0-2 0 0,0 0 0 0,0 2 0 0,-2-2 0 0,2 2 0 16,0-2 0-16,-1 2 0 16,1-2 0-16,0 0 0 0,-2 0 0 0,2-1 0 15,0 1 0-15,2-1 0 0,-2 0 0 0,0 0 0 16,0 1 0-16,0 0 0 0,0-1 0 0,1 1 0 16,-1-1 0-16,0 0 0 0,0 0 0 0,2 0 0 15,-2 0 0-15,0-1 0 0,1 1 0 0,-1-1 0 16,0 0 0-16,1 0 0 0,-1 1 0 0,0-2 0 15,2 2 0-15,-2 0 0 0,1 0 0 0,1-2 0 16,-1 0 0-16,-1 2 0 0,1-1 0 0,1-1 0 16,1 2 0-16,-2-2 0 0,1 2 0 0,0-2 0 0,1-1 0 0,0 2 0 15,0-2 0-15,0 1 0 0,0-1 0 0,-1-1 0 16,3 1 144-16,-3-2 16 0,3 1 0 0,-1 0 0 16,2-1 160-16,-2 1 48 0,1-1 0 0,0 1 0 15,-1 0-176-15,2-1-16 0,-1 1-16 0,1-1 0 16,1 1-32-16,0 0 0 0,0-1 0 0,0 2 0 15,0-1 0-15,2-2-128 0,-1 1 192 0,2 1-64 16,1-2-128-16,1 2 192 0,-1-2-192 0,0 0 192 16,2 0-192-16,0 1 160 0,-1 0-160 0,0-1 160 15,-4 2-160-15,2-1 160 0,1 1-160 0,1 0 160 16,-1-1-160-16,0 2 128 0,2-1-128 0,0 1 128 16,-2 0-128-16,2 0 0 0,-2 0 144 0,2 0-144 15,-1 0 0-15,0 0 144 0,0-2-144 0,0 2 0 16,-1 0 128-16,0-1-128 0,1 0 0 0,-1 1 0 0,-1-2 144 0,1 1-144 15,-1-1 0-15,1 1 144 0,-1 1-144 0,0-2 0 16,-1 1 144-16,0 1-144 0,1-1 0 0,0 1 0 16,2-2 0-16,-4 2 128 0,2-1-128 0,-2 1 0 15,2-2 0-15,0 2 0 0,1 0 0 0,-1 0 0 16,2-1 0-16,-1 1 0 0,0-1 0 0,2 1 0 16,0-2 0-16,-1 2 0 0,1-1 0 0,0-1 0 15,-2 2 0-15,2-1 0 0,0 0 0 0,1-1 0 16,-2 2 0-16,0-1 0 0,-4 1 0 0,2 0 0 15,4 0 0-15,-1 0 0 0,1 0 0 0,0 0 0 0,2 0 0 0,-2 0 0 16,0 0 0-16,0 0 0 0,0-2 0 0,0 2 0 0,-1-1 0 16,0-1 0-16,-1 1 0 0,1 0 0 15,-2-2 0-15,2 1 0 0,-2 1 0 0,1 0 0 16,-1-1 0-16,-1 1 0 0,1 1 0 0,-1-2 128 16,-1 1-128-16,0 1 0 0,0-1 0 0,-2 1 0 15,2-2 0-15,-1 2 0 0,-1-1 0 0,2 1 0 16,-1-2 0-16,2 2 0 0,-2-1 0 0,2-1 0 15,3 2 0-15,-2-1 0 0,2 0 0 0,1-1 0 16,2 2 0-16,-1-1 0 0,2 1 0 0,-1 0 0 16,1 0 0-16,-2 0 0 0,-1 0 0 0,-1 0 0 15,-2 0 0-15,-1 0 0 0,1 0 0 0,1 0 0 16,-1 0 0-16,0 0 0 0,-1 0 0 0,2 0 0 16,-3 0 0-16,3 1 0 0,-1-1 0 0,-1 0 0 15,0-1 0-15,0 1 0 0,1-2 0 0,-1 2 0 0,1 0 0 0,1 0 0 16,-1 0 0-16,-1 0 0 0,2 0 0 15,0 0 0-15,-1 2 0 0,-1-1 0 0,0 1 0 0,-2-2 0 16,1 1 0-16,-1-1 0 0,1 1 0 0,-1-1 0 16,-1 2 0-16,2-2 0 0,-1 0 0 0,1-2 0 15,-1 2 0-15,2 0 0 0,0-1 0 0,1 0 0 16,1-1 0-16,0 1 0 0,2 1 0 0,-1-2 144 16,1 2-144-16,2-1 0 0,-2 1 144 0,1 0-144 15,1 0 0-15,-3 0 144 0,1 0-144 0,-1 0 0 16,-4 0 0-16,1 0 0 0,2 1 0 0,0-1 0 0,1 2 128 0,1-1-128 15,-3 1 0-15,2-2 0 16,-2 1 0-16,1 0 0 0,-1 2 0 0,0-1 0 16,-1-1 0-16,0 1 0 0,0 0 0 0,-1 0 0 0,-1-1 0 0,2 2 0 15,-2-2 0-15,1 1 0 0,-1 1 0 0,-1-2 0 16,2 0 0-16,-1 1 0 0,1 1 0 0,-1-2 0 16,-1 1 0-16,2-1 0 0,-1 0 0 15,1 1 0-15,-1 1 0 0,-1-2 0 0,0 0 0 0,0 1 0 16,0-1 0-16,-1 1 0 0,0-1 0 0,-2 0 0 15,0 1 0-15,1-2 0 0,-1 1 0 0,-1 1 0 16,-1-1 0-16,0-1 0 0,1 0 0 0,-1 0 0 16,-2 2 0-16,2-4 0 0,-1 2 0 0,-1 0 0 15,2 2 0-15,-1-2 0 0,1 0 0 0,-2 0 0 16,1 0 0-16,0 0 0 0,2 0 0 0,-1-2 0 16,-1 2 0-16,0-1 0 0,2 1 0 0,-1-2 0 15,-1 2 0-15,0-1 0 0,1-1 0 0,-1 1 0 0,1 0 0 16,-1-1 0-16,1 1 0 0,-1-1 0 0,-1 1 0 15,1 0 0-15,-1-2 0 0,0 0 0 0,0 2 0 0,0-2 0 16,0 1 0-16,0-2 0 0,2 1 0 0,-2 0 128 16,-2-1-128-16,2 0 0 0,0 0 128 0,-1-2-128 15,1 0 128-15,-1 1-128 0,1-2 192 0,0 0-64 16,0 2 0-16,0-2 0 0,1 0 32 0,-1-3 0 16,0 3 0-16,0 0 0 0,0-1-32 0,0 1 0 15,0 0 0-15,-1 0 0 0,1-1 0 0,-2 1 0 16,2 0 0-16,0-1 0 0,-1 1 32 0,-1-2 0 15,2-1 0-15,-3 1 0 0,3 2 64 0,-2-3 16 16,0 0 0-16,1-2 0 0,-1 1 0 0,1-2 0 16,0-1 0-16,-1-1 0 0,-1 1-96 0,3-1-16 0,-1 1 0 0,0 2 0 15,-1-1-128-15,1 2 160 0,1-1-160 0,-2 1 160 16,2 1-160-16,-1 0 128 0,-1 2-128 0,1 1 128 16,1 0-128-16,-1 0 160 0,1 0-160 0,-2-1 160 15,1 1-160-15,-2 2 160 0,2-2-160 0,-1 0 160 16,2 1-32-16,-1 0 0 0,-1-1 0 0,2 0 0 15,0 2-128-15,0-3 192 0,2 1-192 0,-2 0 192 16,1 0-192-16,-1 0 0 0,2 0 144 0,-2 1-144 16,1-1 0-16,0 2 128 0,-1-2-128 0,0 1 0 15,0 0 0-15,0 2 0 0,0-1 0 0,-1-1 128 16,1 2-128-16,-1-1 0 0,1 0 0 0,-2 1 0 0,2 1 0 0,0-2 0 16,0 3 0-16,0-1 0 15,0 0 0-15,0 2 0 0,0-1 0 0,0-1 0 16,2 2 0-16,-2-2 0 0,1 2 0 0,-1-1 0 15,1 1 0-15,1-1 0 0,-2 1 0 0,1 1 0 0,-1-1 0 0,2-1 0 16,-2 1 0-16,0-1 0 0,0 2 0 0,0 0 0 16,0 0 0-16,0 0 0 0,0 0 0 0,0 0 0 15,0 2 0-15,-2-1 0 0,2-2 0 0,0 2 0 16,-1 1-144-16,1-1 144 16,0 2-608-16,0 0-48 0,-2-1-16 0,2 3 0 15,0-2-384-15,2 1-80 0,-1 0-16 0,-1 0-18016 0</inkml:trace>
  <inkml:trace contextRef="#ctx0" brushRef="#br0" timeOffset="59961.74">28218 6209 3551 0,'-1'0'0'0,"-1"0"144"0,2 0-144 0,-1 0 192 0,-1 0-192 0,2 0 0 0,-1 0 0 0,-1 2 0 0,0-1 1856 16,-1 1 336-16,-1 2 64 0,-2 0 48 0,2 0 0 0,-2 2 0 0,2-2 0 0,-2 2 48 0,0 1-432 0,1 0-96 0,-1 0-16 0,1 0 32 31,-3 2-432-31,1-2-96 0,-1 3-16 0,-1-2 48 16,0 2-704-16,0 0-144 0,-1 0-32 0,2-2 48 15,-1-1-512-15,2 0 0 0,0 0 0 0,0-1 0 0,3-2 0 0,0 1 0 16,1-3 0-16,1 0 0 0,1-1 0 0,1-1 0 0,0 0 0 0,1-1 144 16,1-1-16-16,1 0-128 15,-1-3 192-15,3 1-16 0,0 0-48 0,1-2-128 16,1 1 192-16,-1-2-32 0,1-1-160 0,0 0 0 16,1 1 0-16,-1-2 0 0,0 1 0 0,2-1 0 15,-2 0-160-15,0-1 160 0,-1 0-208 0,-1 0 16 16,1 0 16-16,-2 0 0 0,0-1 176 0,1 1 0 15,-1 0 0-15,0 0 0 0,2 3 0 0,-2 0 0 0,2 0 0 16,-2 0 0-16,0 3 0 0,-1 1 144 16,1 0-144-16,-2 2 160 0,0-1 96 0,0 4 0 0,-1 2 16 0,1 0 0 15,-1 2 96-15,1 2 16 16,0 1 0-16,0 2 0 0,-1 0-192 0,2 1-48 0,0 2 0 16,0 0 0-16,-3-14 112 0,0 0 32 0,0 0 0 0,0 0 0 15,0 0 224-15,26 63 32 0,-20-56 16 0,0 1 0 16,-1-4 0-16,4 0 0 0,-1 0 0 0,1-1 0 15,1-1-128-15,1-2-32 0,0 0 0 0,2-2 0 16,0 1-64-16,-2-2-16 0,2 0 0 0,0 0 0 16,-1 0-64-16,0 1-32 0,0-1 0 0,-2 0 0 15,0 0-96-15,-1 2 0 0,-2-1-128 0,-2 1 192 16,-1-1-192-16,-1 2 128 0,0-1-128 0,-3 1 0 16,0 0 0-16,-3 0 0 0,2 0 0 0,-3 1 0 15,1-1-336-15,0 2-64 0,-1-2-16 0,0 1 0 0,-2 1-752 0,0 0-160 16</inkml:trace>
  <inkml:trace contextRef="#ctx0" brushRef="#br0" timeOffset="66326.89">29358 5916 5519 0,'1'0'496'0,"1"0"-496"0,-1 1 0 0,-1-1 0 0,0 1 1072 0,0 1 112 0,2 1 32 0,0 2 0 0,1 2 656 0,-1 2 144 0,-2 1 32 0,0 1 0 0,-2 0-80 0,1 2-16 15,-1-2 0-15,0 2 0 0,-3-2-128 0,1 2-32 16,-2 0 0-16,-1-2 0 0,0 0-144 0,2 1-48 15,-2-1 0-15,0 0 0 0,0-1-448 0,-2 2-112 16,2-3-16-16,-2 1 0 0,2 2-560 0,-1-4-112 16,-1 2-32-16,1-2 0 0,1 1-192 0,0-2-128 15,0 0 160-15,1-1-160 0,1-1 128 0,-1 0-128 16,2-1 0-16,1 0 0 0,0-1 128 0,0-2-128 0,0 2 0 0,0-1 0 16,1 0 0-16,0-2 0 15,1 0 0-15,-1 0 0 16,2-1-1008-16,2 0-144 0</inkml:trace>
  <inkml:trace contextRef="#ctx0" brushRef="#br0" timeOffset="68479.56">29835 5924 11967 0,'2'0'1072'0,"-2"0"-864"0,0 0-208 0,-2 0 0 0,1 2 864 0,0-2 128 0,1 1 32 0,-2 0 0 0,-1 2 96 0,1 1 32 16,-1 1 0-16,-2 0 0 0,5 1-896 0,-1-2-256 15,2 0 128-15,2 1-128 0,2-1 592 0,-1-1 48 16,3 0 16-16,-2-2 0 0,4-1 464 0,-2-1 96 15,1-1 0-15,1 1 16 0,-1-4 160 0,1 1 16 16,-2 0 16-16,0-2 0 0,0 2-336 0,-3-2-80 16,2-1-16-16,-3 2 0 0,0-1-240 0,-2 0-48 15,-1 2-16-15,-1-1 0 0,-2 0-224 0,0 1-32 0,-1 1-16 0,0 0 0 16,-1 1-160-16,-2-1-48 0,0 3 0 0,0-2 0 16,0 2-80-16,-1 0 0 15,-1 3-128-15,2 0 192 0,0 0-192 0,1 1 0 16,1 2 128-16,-1-1-128 0,2 2 0 0,0-1 0 15,2 1 0-15,-1 0 0 0,3 0-128 0,0-1 128 0,2 0-192 0,-1-1 192 16,2-1-176-16,0 1 176 16,0-4-160-16,-1 2 160 0,3-3 0 0,-3 0-144 0,1 0 144 0,0-1 0 15,0-2 0-15,1 0 0 0,-1-1 0 0,1-1 0 16,-1 1 0-16,0-1 0 0,0 0 0 0,-2-2 128 16,2 2 16-16,-3 0 16 0,0 0 0 0,0 0 0 15,-1 1 32-15,-1 0 0 0,-1 1 0 0,-1 2 0 16,0-1-64-16,0 1 0 0,-2 1 0 0,0 0 0 15,1 0 0-15,0 1 0 0,0 1 0 0,2 1 0 16,-1-1-128-16,1 1 0 0,0 1 0 0,2-1 128 16,-1 0-128-16,1 1 0 0,1-1 0 0,1 0 0 15,-1 0 0-15,3-2 0 0,-2 1 0 0,4-1 0 16,-2 0 0-16,1-1 0 0,0 0 0 0,0-1 0 16,0 0 0-16,-1-1 0 0,2 1 128 0,-1-2-128 0,-1 2 144 0,-1-1-144 15,1 1 160-15,-3 1-160 0,2-2 0 0,-2 2 0 16,-2 0 0-16,1 0 0 0,-1 2-192 15,1-1-144-15,0 2-32 0,-1 0-18320 16</inkml:trace>
  <inkml:trace contextRef="#ctx0" brushRef="#br0" timeOffset="69549.74">30074 4911 6447 0,'-1'0'576'0,"-1"2"-576"0,2-1 0 0,0-1 0 0,0 0 752 0,0 1 32 0,0 1 16 0,3-1 0 0,-1 3 1392 0,2 1 288 16,1 0 48-16,-5-5 16 0,0 0-48 0,0 0 0 15,0 0 0-15,63 43 0 0,-63-43-656 0,0 0-144 16,59 42-32-16,-59-42 0 0,0 0-464 0,68 51-112 16,-68-51 0-16,53 47-16 0,-53-47-512 0,54 58-112 0,-54-58 0 0,42 66-16 15,-42-66-304-15,36 78-128 0,-36-78 0 0,28 80 128 16,-28-80 48-16,21 76 0 0,-21-76 0 0,13 78 0 16,-13-78 208-16,7 71 32 0,-7-71 16 0,0 62 0 15,0-62-112-15,-4 52-32 0,4-52 0 0,-7 40 0 16,7-40 32-16,-9 32 16 0,5-19 0 0,0-2 0 15,0-2-16-15,-1-1 0 0,0-1 0 0,0-1 0 16,1-2-128-16,1 0-16 0,-1-1-16 0,0-1 0 16,1-1-160-16,0-1 0 0,0 0 0 0,1 0 0 15,0-1 0-15,1 1-272 0,-1 0 32 0,2-2 16 16,-1 1-656-16,0-1-128 0,-1 2-16 0,1-1-17712 16</inkml:trace>
  <inkml:trace contextRef="#ctx0" brushRef="#br0" timeOffset="80588.39">31824 4939 10127 0,'2'0'896'0,"-2"0"-704"0,0 0-192 0,-2 0 0 0,2 2 752 0,-1-2 112 0,-2 1 32 0,0 2 0 0,-2 1 1152 0,-2 5 224 16,-2 2 48-16,-4 3 16 0,1 5 160 0,-5 2 16 15,-2 4 16-15,-2 3 0 0,1 4-592 0,-4 1-112 16,-2 0-32-16,2 1 0 0,1 0-672 0,2-3-144 15,0-2-16-15,2 0-16 0,1-1-560 0,1 0-96 16,-3 3-32-16,0 3 0 0,2 2-112 0,-2-3-16 16,2 1-128-16,2-4 192 0,1-3 0 0,1-5 0 0,2 0 0 15,1-5 0-15,3-3-48 0,-1-3-16 0,2-1 0 0,0-4 0 16,3-1-128-16,0-1 128 0,1-2-128 0,1-1 128 16,1-2-128-16,1-1 0 0,1 1 0 15,-1-2 0-15,3-2 0 0,0-1-176 0,1 0 16 0,2-2 0 31,2-2-944-31,1-1-192 0</inkml:trace>
  <inkml:trace contextRef="#ctx0" brushRef="#br0" timeOffset="81009.77">31293 5133 3791 0,'-3'0'336'0,"-1"0"-336"16,3 0 0-16,1 0 0 0,-2 1 176 0,0 1-48 15,-3-1 0-15,0 3 0 0,-2 2 1552 0,-3 3 304 0,1 0 64 0,2 3 16 16,2-1-80-16,0 0 0 15,2-1-16-15,1 0 0 0,3-1 16 0,0-1 0 16,1-1 0-16,1-3 0 0,1 1-160 0,0-3-32 16,-1 1 0-16,0-3 0 0,2 0-64 0,3-3 0 15,-1-1-16-15,-2 0 0 0,2-3-704 0,-1 1-144 0,0-1-32 0,-2-1 0 16,0-1-384-16,-2 1-64 0,-1-1-32 0,-2-1 0 16,1 2-160-16,-2-1-16 0,-1 2-16 0,-1 0 0 15,0 0-160-15,-2 2 192 0,2 0-192 16,0 1 192-16,-1 3-192 0,1-1 0 0,0 4 0 0,0 1 128 15,-1 1-128-15,0 3 0 0,2 1 0 0,3 1-176 32,1 2-208-32,2 2-64 0,0 0 0 0,-3-13-12192 0,0 0-2448 0</inkml:trace>
  <inkml:trace contextRef="#ctx0" brushRef="#br0" timeOffset="81343.49">31645 5610 15663 0,'0'3'688'0,"0"-1"144"0,0-1-656 0,0 1-176 16,0-2 0-16,0 0 0 0,0 1 2000 0,0 0 368 0,0 2 80 0,0 0 16 0,0 0 832 0,0 0 160 0,0-2 48 0,0 0 0 0,1 1-1904 0,-1-1-384 16,2-1-80-16,-2-1-16 0,0 1-512 0,1-2-96 0,-1 2-32 0,0-1 0 15,0 0-80-15,0-1-16 16,-1 2 0-16,1-1 0 0,-2-1-80 0,0 1-32 16,0 0 0-16,1-1 0 0,-2 2-272 0,2 0 128 0,-2-1-128 0,0-1 0 15,1 2-128-15,0-1-144 0,-1 1-32 0,1-1-12976 16,2-1-2592-16</inkml:trace>
  <inkml:trace contextRef="#ctx0" brushRef="#br0" timeOffset="81878.3">31906 5288 14735 0,'-2'-2'640'0,"0"0"160"0,2 1-640 0,0 1-160 16,0 0 0-16,2 0 0 0,-1 0 2032 0,-1 0 368 15,1 0 80-15,-1 1 16 0,3 1 960 0,0 0 192 16,1 1 32-16,2 0 16 0,0 1-2064 0,-1 2-416 15,4-2-64-15,-4-1-32 0,0 0-656 0,0 0-128 16,2 1-16-16,-7-4-16 0,0 0-80 0,0 0-16 0,0 0 0 0,62 37 0 16,-62-37-48-16,0 0-16 15,0 0 0-15,70 41 0 0,-70-41-144 0,0 0 0 16,0 0 0-16,72 42 128 0,-72-42-128 0,0 0 0 0,58 32 0 0,-58-32 0 16,0 0 0-16,0 0 0 0,66 34 0 15,-66-34 0-15,0 0 0 0,0 0 0 0,0 0 128 0,0 0-128 0,0 0 0 16,57 33 128-16,-55-30-128 0,1-1 128 15,-1 0 64-15,-1-1 16 0,-2 1 0 0,-1-1 0 16,-2 1 80-16,-2-1 16 0,-1 0 0 0,-3 1 0 16,-2 1-16-16,-3-1 0 0,3 1 0 0,-4 0 0 15,1 0 80-15,-2 1 16 0,0-1 0 0,1 0 0 16,1 0-64-16,-1-1 0 0,1 0 0 0,-1 1 0 16,2 0-64-16,-2-2 0 0,1 2-16 0,1-2 0 15,1 2-240-15,2-2 176 0,1 1-176 0,1-2 160 16,1 1-160-16,1 1 0 0,1-1 0 0,2-1 0 15,0 0 0-15,1 1 0 0,1-1-192 0,2 0 192 16,0 2-880-16,2-2-48 0,1 0-16 0,1 1 0 16,0-1-288-16,2-1-64 0,2 1-16 0,2-2-18144 15</inkml:trace>
  <inkml:trace contextRef="#ctx0" brushRef="#br0" timeOffset="82576.37">33094 5006 11967 0,'2'-4'1072'0,"-1"1"-864"0,2 0-208 0,-2 2 0 0,-1 1 1472 0,0 0 256 0,2-3 64 0,-2 0 0 0,1 0 1472 0,-4 3 320 16,1 4 48-16,-4 5 16 0,-3 3-1408 0,-2 5-256 16,-3 5-64-16,0 2-16 0,-3 1-928 0,0 0-176 15,0 4-32-15,0 2-16 0,0 0-320 0,0 0-64 16,-1 3-16-16,1-2 0 0,0 1-96 0,1-2 0 0,2-1-16 0,2-5 0 15,0-2-96-15,4-2-16 0,-2-3 0 16,0 1 0-16,0-2 32 0,2-2 0 0,-1-2 0 16,1-1 0-16,1 0 32 0,-2-2 0 0,2 0 0 0,0-3 0 15,3-2-192-15,-2 1 192 0,2-2-192 0,0 0 192 16,1-1-192-16,0-1 0 0,0-1 0 0,2-1 0 16,1-1 0-16,0-1 0 0,1-1-192 0,2-1 192 15,1-1-704 1,1-3 0-16,0 0-16 0,2-2-18560 0</inkml:trace>
  <inkml:trace contextRef="#ctx0" brushRef="#br0" timeOffset="82763.25">32647 5174 21183 0,'-6'-1'944'0,"3"-1"192"0,2 2-912 0,-1 0-224 16,2 0 0-16,0 0 0 0,0 0 848 0,0 2 128 15,2-1 32-15,-1 0 0 0,1 2 832 0,0 0 160 16,0 0 48-16,1 0 0 0,-1-1-1536 0,0 3-288 16,1-1-64-16,-1 0-14624 0</inkml:trace>
  <inkml:trace contextRef="#ctx0" brushRef="#br0" timeOffset="83048">33051 5683 27647 0,'-2'1'2448'0,"2"-1"-1952"0,0 1-496 0,0-1 0 16,0 0 1664-16,-1 0 224 0,-1 0 48 0,0 0 16 0,-1 2 416 0,-3-2 96 15,2 0 16-15,0-2 0 0,-1 1-1232 0,3 0-240 16,0-1-48-16,1 1-16 16,-1-1-624-16,1-1-128 0,1 2-32 0,-2-2 0 0,2 2-336 0,0-1-64 15,2 0-16-15,-2 0 0 16,1 1-880-16,1-1-176 0</inkml:trace>
  <inkml:trace contextRef="#ctx0" brushRef="#br0" timeOffset="92284.98">23015 7773 19343 0,'0'0'1728'0,"2"0"-1392"0,-2 0-336 0,1 0 0 0,-1 0 784 0,1 0 96 16,1-1 16-16,1 0 0 0,1-2 1760 0,0-1 352 15,2-2 80-15,-2-1 16 0,2 0-1184 0,-1-3-256 0,1-1-32 0,-2 1-16 16,0-3-720-16,-1 0-160 0,2 2-32 0,-3-2 0 16,1-1-192-16,-1-1-32 0,-1-1-16 0,-1-1 0 15,-1 1-16-15,-2 0-16 0,0-1 0 0,-1 1 0 16,-1 1-112-16,0 0-32 0,-1 4 0 0,-2 0 0 15,-1 2-112-15,1 4-32 0,-4 0 0 0,1 3 0 16,-3 2-144-16,-2 1 160 0,-2 3-160 0,-2 3 160 16,2 0-160-16,-2 2 0 0,-2 4 0 0,0 1 0 15,0 3 0-15,2-2 0 0,3-1 0 0,2 3 0 16,3 2 0-16,2 2 0 0,2-1-176 0,2 2 176 16,2-2-224-16,3-2 32 0,-1-1 16 0,2-17 0 15,0 0-160-15,11 61-48 0,-11-61 0 0,0 0 0 16,23 57 16-16,-23-57 0 0,0 0 0 0,0 0 0 15,47 50 160-15,-47-50 16 0,0 0 16 0,0 0 0 0,56 20 176 16,-43-21-128-16,0-1 128 0,-1-2-128 0,1 0 128 0,1-3 0 16,0-2 0-16,0-1-128 0,1-1 128 0,-1 0 0 15,-2 0 0-15,0-1 0 0,0 1 176 0,-3 0-48 16,-2-1 0-16,0 1 0 0,-3 0 176 0,0-3 16 16,-1-1 16-16,0 1 0 0,-1 2 32 0,-1 2 0 15,0 0 0-15,-1 3 0 0,2 3-96 0,-2 1-16 16,0 1 0-16,0 2 0 0,0 3-48 0,0 1-16 15,1 3 0-15,1 3 0 0,-1 0-192 0,-1 3 128 0,0-13-128 0,1 47 0 16,-2-21 128-16,1-26-128 16,-1 64 0-16,-1-30 0 0,1 3 0 0,-1 1 128 0,1 3-128 15,0 0 0-15,-2 0 0 0,-2-3 0 0,1 1 0 0,-1 0 0 16,0 0 0-16,-2-1 0 0,-1-1 0 0,-1-3-160 16,-2-3 0-16,0 0 0 0,-1-1 0 0,1-2 0 15,0-1 0-15,0-6 0 0,1-1 0 0,-2-5 0 16,4-1 160-16,-1-2 0 0,1-5 0 0,-1-2 0 15,2-2 0-15,-1 0 0 0,-1-4 0 0,1-4 0 16,1 0 0-16,0-2 176 0,1-2-48 0,0-1 0 16,2-1 256-16,0-3 32 0,0-2 16 0,1 2 0 15,2 2-48-15,-2-4 0 0,0-2 0 0,3-4 0 16,0 1-112-16,3 0-16 0,1 0-16 0,0 1 0 0,2 6-112 0,-1-2 0 0,4 4-128 16,1-2 192-16,0 2-192 15,-2 1 128-15,4 3-128 0,-3-1 0 0,1 2 0 0,2 0 128 16,-3 1-128-16,3-1 0 0,-2 3 0 0,1-2 0 15,-1 2 0-15,0 0 0 16,0 1 0-16,0-1 0 0,-2 1 0 0,2 0 0 0,-2 0 0 0,1 0 0 16,-2 2 0-16,0 0 0 0,0 1-384 0,0-2 0 15,0 2-16-15,3 0 0 16,0 2-880-16,0-1-160 0,-10-1-32 0,0 0-19088 16</inkml:trace>
  <inkml:trace contextRef="#ctx0" brushRef="#br0" timeOffset="92869.92">23555 8019 12895 0,'-2'-5'576'0,"1"2"112"0,0 0-560 0,-1 0-128 0,2 2 0 0,-1-1 0 0,-1-1 2048 0,0-1 368 0,-4-1 80 0,-3-3 0 0,0 3 896 0,-3 1 192 15,-1 1 16-15,-1 1 16 0,-1 1-1536 0,-2 2-304 0,-1 2-64 16,-4 0-16-16,1 0-992 0,1 1-208 16,1 3-48-16,-3-1 0 0,5 2-160 0,0-1-32 0,3 2-16 0,2-1 0 15,3 1-240-15,1-1 128 16,2 2-128-16,2-1 0 0,1-1 0 0,3 1 0 16,1-1 0-16,2 2 0 0,0 0 0 0,-3-10 0 15,0 0 0-15,0 0 0 0,0 0 0 0,0 0 0 16,64 52 0-16,-64-52 0 0,0 0-160 0,0 0 160 15,67 35-128-15,-67-35 128 0,0 0 0 0,0 0-128 0,67 41 128 0,-67-41 0 16,0 0 0-16,0 0 0 16,46 47 0-16,-46-47 0 0,0 0 0 0,0 0 0 15,0 0 0-15,0 0 0 0,13 54 0 0,-17-46 0 0,-2-1 0 0,-2 2 0 16,-1-4 0-16,1 1 0 16,-3 0 0-16,-2-2 0 0,0 2 144 0,2-4-144 0,-2 1 192 15,2-1-192-15,-3-1 384 0,0 0-16 0,1 1-16 0,-1-4 0 16,2 2-96-16,1-1-32 0,0-2 0 0,2 0 0 15,2-1-224-15,2 1 0 0,0-1 0 0,4 0 0 32,0 0-592-32,1-1-64 0,1 1-16 0,2 0-12448 0,2 0-2480 0</inkml:trace>
  <inkml:trace contextRef="#ctx0" brushRef="#br0" timeOffset="93404.32">23672 8187 19343 0,'3'-4'848'0,"-2"1"192"0,1 0-832 0,-1 2-208 0,-1 0 0 0,0-1 0 0,0 1 3072 0,2-1 560 0,-1 1 112 0,-1 0 32 0,1-1-1200 0,-1 2-224 0,-1 3-48 0,1 1-16 16,-1 2-1520-16,-2 1-288 15,0 3-64-15,0 0-16 0,2 1-176 0,-1 2-32 0,-1 1-16 0,2 0 0 16,0 2-176-16,1-2 0 15,0-14 144-15,0 0-144 0,0 0 0 0,8 46 0 0,-8-46 0 0,0 0 128 16,0 0-128-16,0 0 0 16,0 0 0-16,41 51 0 0,-41-51 0 0,0 0 0 0,0 0 0 0,0 0 0 15,0 0 0-15,54 9 0 16,-46-14 0-16,2 3 0 0,0-4 0 0,0-1 0 16,1 0 0-16,-1-2 0 0,0-1 0 0,0-1 0 0,0-2 0 15,0 1 0-15,-2-2 304 0,-1-1-16 0,2 0 0 16,-4-1 0-16,0 2 192 0,-3 0 32 0,1 0 16 0,0-2 0 15,-2 4 48-15,-2 0 0 0,1 1 0 0,-3 3 0 16,2 2-144-16,-1 0-32 0,1 2 0 0,0 1 0 16,-2 3-160-16,1 0-48 0,-1 2 0 0,1 0 0 15,-1 3-192-15,0 2 0 0,-3 0 128 0,3 3-128 16,1 0 0-16,0 2 0 0,1 1 0 0,1 1 0 0,1 2 0 0,-1-16 0 16,0 0 0-16,0 0 0 0,17 53 0 0,-17-53 0 15,0 0 0-15,0 0 0 16,0 0 0-16,47 47-128 0,-47-47 128 0,0 0 0 15,0 0 0-15,62 21 0 0,-62-21 0 0,0 0 0 16,0 0-256-16,59 9 64 0,-59-9 16 0,0 0 0 16,0 0-416-16,0 0-96 0,48 4-16 0,-42-3 0 15,0-1-384-15,-1 0-64 0,0-1-32 0,-1 0-18672 16</inkml:trace>
  <inkml:trace contextRef="#ctx0" brushRef="#br0" timeOffset="93924.23">24217 7862 16575 0,'-2'-9'1472'0,"0"3"-1168"0,2 2-304 0,0-1 0 0,0 3 1728 0,-1 0 272 0,1-1 64 0,0 0 16 0,0-1 1328 0,0-1 272 0,0 2 48 0,0 1 16 15,1 4-2000-15,-1 2-400 0,0 4-64 0,0 2-32 16,0-10-736-16,0 0-160 0,3 55-32 0,-3-55 0 15,1 51-128-15,-1-51-16 0,2 61-16 0,-2-61 0 16,-2 64-160-16,2-64 0 0,0 58 0 0,0-58 0 16,-1 45 0-16,1-45 0 0,0 0 128 0,3 52-128 15,-3-52 0-15,0 0 0 0,0 0 0 0,10 50 0 16,-9-41 0-16,2-2 0 0,-2-1 0 0,1-2 0 16,1 1 0-16,-2-3 0 0,2 1 0 0,-2-1 0 0,2-1 0 15,-2-1 0-15,1 0 0 0,-1-1 0 0,1 1 0 16,-1-3 128-16,0 1-128 0,1 0 128 15,1-1 112-15,0-1 16 0,1-1 0 0,0-2 0 16,0 0-64-16,2-1-16 0,2-2 0 0,-1-2 0 16,1-2-16-16,1 2 0 0,1-2 0 0,2-1 0 0,-1 1-32 15,0 2-128-15,0-1 192 0,1 4-64 0,-1 2-128 16,0 2 0-16,-1 2 0 0,0 3 0 0,-1 1 0 16,-1 2 0-16,-8-3 0 0,0 0 0 0,0 0 0 0,0 0 128 15,0 0-128-15,50 57 0 0,-50-57 176 0,0 0-48 16,0 0-128-16,15 55 192 0,-15-55-48 0,0 0-16 15,3 45 0-15,-4-32 0 0,-2-2 48 0,-2 0 0 16,-3 0 0-16,-3-1 0 0,-1 0 32 0,-2-1 16 16,-3-2 0-16,2-2 0 0,2-2-16 0,0 0 0 15,3-3 0-15,1 0 0 0,1-3-208 0,1 0 144 16,0 1-144-16,0-3 128 16,0 3-608-16,2-1-128 0,-2 0-32 0,-1 0-20992 0</inkml:trace>
  <inkml:trace contextRef="#ctx0" brushRef="#br0" timeOffset="94774.32">25049 7797 3679 0,'2'-5'320'0,"-2"2"-320"0,1 0 0 0,-1 3 0 0,0-1 1392 0,0 1 208 0,0-2 32 0,-1 1 16 0,-1-1 528 0,-2 1 128 15,0 2 0-15,-3 1 16 0,-2 4 352 0,-2 2 64 16,-2 2 16-16,-1 4 0 0,-4 3-688 0,0 6-128 16,-2 2-16-16,0 0-16 0,0 1-528 0,0 4-96 15,2 2-32-15,1 2 0 0,6-2-480 0,-1 2-112 16,4 0-16-16,2 0 0 0,6-34-320 0,2 65-64 16,-2-65 0-16,8 54-16 0,-8-54-48 0,0 0-16 0,31 66 0 0,-31-66 0 15,0 0 64-15,41 54 16 16,-41-54 0-16,0 0 0 0,0 0 0 0,61 51 0 0,-61-51 0 0,0 0 0 15,0 0-64-15,0 0 0 0,59 24 0 0,-50-23 0 16,-1 1-192-16,-2-2 176 0,0 0-176 0,-1-2 160 16,0 1-160-16,-3-1 0 0,1 1 0 0,0-2 0 15,-2 0-512 1,2 0-64-16,0-1-32 0,0 0-19136 0</inkml:trace>
  <inkml:trace contextRef="#ctx0" brushRef="#br0" timeOffset="95425.45">25357 7833 10127 0,'2'0'896'0,"-1"-2"-704"0,-1 2-192 0,0-1 0 0,2 1 1472 0,-1-2 272 0,0 1 48 0,2 0 16 15,1-4 288-15,1 3 48 0,-1-1 16 0,0 1 0 0,-1 0-464 0,-2 0-96 0,2 2 0 0,-3 0-16 32,0 2-32-32,0-1 0 0,2 2 0 0,-4 0 0 0,2 2-384 0,0-1-80 0,0 4 0 0,2 0-16 15,-1-1-432-15,0 3-64 16,2 0-32-16,-3-10 0 0,0 0-256 0,0 0-48 15,0 0-16-15,22 54 0 0,-22-54-96 0,0 0 0 16,0 0-128-16,0 0 192 0,0 0-192 0,26 62 176 16,-23-55-176-16,1 1 160 0,-1-2-160 0,0 0 0 15,0-1 0-15,-2-1 128 0,1-1-128 0,-1 0 0 16,-1-1 0-16,0 0 0 0,2 1-160 0,-4-1-64 16,1-1-16-16,-2-1-12400 15,0 0-2480-15</inkml:trace>
  <inkml:trace contextRef="#ctx0" brushRef="#br0" timeOffset="95742.77">25554 7854 19343 0,'1'-1'848'0,"-1"-1"192"0,2 2-832 0,-1 0-208 0,0 0 0 0,-1 0 0 16,0 0 2000-16,2 2 368 0,1-1 64 0,-1 2 0 16,3 1 512-16,-3 3 112 0,3 0 16 0,-1 2 0 15,-4-9-1872-15,0 0-368 0,0 0-80 0,0 0-16 16,0 0-384-16,23 62-80 0,-19-54-16 0,0 1 0 0,-1 1-112 0,1-2-16 16,0-1-128-16,1 0 192 0,-3-1-192 0,3-1 144 15,-3 1-144-15,1-2 128 0,0-1-128 0,-1 0 0 16,-1 0 0-16,-1 0 0 0,0 0 0 0,-1-1 0 15,1 1 0-15,0-1 0 16,-2 0-720-16,2 1-32 0,0 1 0 0,3-2-17728 16</inkml:trace>
  <inkml:trace contextRef="#ctx0" brushRef="#br0" timeOffset="96344.71">25956 8038 16575 0,'2'1'736'0,"-2"-1"160"0,0 0-720 0,1 0-176 0,1 0 0 0,-2 0 0 0,1 0 1408 0,0 0 256 0,2 0 64 0,0 0 0 0,1-1 640 0,0-1 128 16,1 1 16-16,-2-2 16 0,-1 2-928 0,1-2-176 15,0 1-32-15,-3-1-16 0,1 2-608 0,-1 0-112 16,0-2-16-16,-1 1-16 0,1 0-240 0,0 0-64 16,0 1 0-16,-1-1 0 0,-1-1-96 0,-1 2-32 15,1 0 0-15,-3-1 0 0,1 1-64 0,0 1 0 16,1 0-128-16,-1 1 192 0,0 1-64 0,1 0 0 16,0 1-128-16,0 3 192 0,-3 1-192 0,2 0 176 15,0 2-176-15,0-1 160 0,2 2-160 0,1 0 0 16,2-2 144-16,1 1-144 0,2-2 0 0,0-2 0 0,-4-5 0 0,0 0 0 15,0 0 0-15,0 0 128 0,0 0-128 0,0 0 0 16,51 9 256-16,-44-12 0 0,0-1-16 0,-1-3 0 16,-1 1 64-16,1 1 16 0,-2-1 0 0,-1 0 0 15,0-1-64-15,-2 2 0 0,1-1 0 16,-4 0 0-16,1 2-64 0,-3-2 0 0,1 4-16 0,-1-3 0 16,-1 4-176-16,1-1 128 0,1 1-128 0,-1 0 128 15,0 1-272-15,-2 0-64 0,3 0-16 0,-1 2 0 31,1 1-736-31,2 0-128 0</inkml:trace>
  <inkml:trace contextRef="#ctx0" brushRef="#br0" timeOffset="96695.42">25972 8357 8287 0,'1'-2'368'0,"-1"1"80"0,2 0-448 0,-2 1 0 0,0-2 0 0,0 2 0 0,0 0 2816 0,0 0 464 0,0 0 112 0,-2 0 0 0,1 2 1120 0,-1 0 224 16,1 3 32-16,0 0 16 0,-2 2-2864 0,3 2-576 16,0-1-128-16,-2 2 0 0,2 2-608 0,-1-1-112 15,1 2-32-15,-3-1 0 0,2 1-144 0,-2 0-16 16,0-1-16-16,0 1 0 0,2-2-96 0,-2 1-32 0,-1-1 0 0,-2 0 0 15,2-1-32-15,-3-1-128 16,1 1 192-16,-1-2-64 0,0-1 16 0,-3 0 0 0,0 0 0 0,0-1 0 16,-1 1-16-16,0-1-128 15,-1-2 192-15,1 2-64 0,0-2-128 0,1-1 128 0,0-1-128 0,0 1 128 16,2 0-128-16,1-3 0 0,0 1 0 0,1-1 0 31,2 0-768-31,-1 0-96 0,3-1-16 0,0 1-19056 0</inkml:trace>
  <inkml:trace contextRef="#ctx0" brushRef="#br0" timeOffset="97296.29">26401 7851 16575 0,'-1'0'1472'0,"1"0"-1168"0,0 0-304 0,0 0 0 0,0 0 1136 0,0 2 160 0,0-1 48 0,0 0 0 16,0 2 1408-16,1 0 272 0,-1 4 64 0,2 0 16 0,-1 2-1312 0,1-1-256 15,-1 3-48-15,0 1-16 0,1 0-656 0,-2-12-144 16,0 0-32-16,0 0 0 0,7 51-256 0,-7-51-48 15,0 0-16-15,0 0 0 0,0 0-160 0,17 58-32 16,-17-58-128-16,0 0 192 0,0 0-192 0,0 0 128 16,0 0-128-16,0 0 0 0,0 0 0 0,0 0 0 15,0 0 0-15,0 0 0 0,0 0-240 0,0 0-80 16,0 0-32-16,0 0-17904 16</inkml:trace>
  <inkml:trace contextRef="#ctx0" brushRef="#br0" timeOffset="97663.56">26584 7834 19343 0,'0'0'1728'0,"0"0"-1392"0,1 2-336 0,-1-2 0 16,1 1 1904-16,-1 0 304 0,2 2 64 0,-1 1 16 15,2 2 960-15,0 1 192 0,1 2 32 0,0-1 16 16,-1 2-2176-16,0 0-432 0,-2 0-96 0,2 0-16 15,-3 0-256-15,0 1-48 0,0-1-16 0,-1 0 0 0,2-2-192 0,-1-1-32 16,2 2-16-16,-1-4 0 0,2 2-208 16,-2-1 128-16,2-2-128 0,-2 0 0 0,2 1 0 0,2-2 0 15,-1-1 0-15,1 0 0 0,-2-1-128 0,0 1-128 16,1-1-32-16,-2-1-13008 16,-1 0-2592-16</inkml:trace>
  <inkml:trace contextRef="#ctx0" brushRef="#br0" timeOffset="98314.39">27084 8437 14735 0,'-3'0'1312'0,"0"0"-1056"0,3 2-256 0,1-2 0 0,1 1 1232 0,-2 1 192 0,0 2 48 0,-2 3 0 16,0 3 1696-16,-1 3 352 0,0 2 64 0,-1 2 0 15,1 3-1168-15,-1 0-240 0,-1-1-64 0,1 1 0 16,-2 0-1232-16,-1 0-256 0,0-2-48 0,0-1-16 16,-1 0-80-16,-2-1-16 0,1-2 0 0,0 0 0 15,-1-3-64-15,1 0-16 0,-1 1 0 0,2-2 0 16,-1 1-224-16,2-3-160 0,0 1 192 0,0-2-192 16,1 0 0-16,1-1 0 0,1-1-160 0,-1 1-13408 15,1-2-2688-15</inkml:trace>
  <inkml:trace contextRef="#ctx0" brushRef="#br0" timeOffset="99969.36">27639 7939 2751 0,'-2'0'256'0,"0"-2"-256"0,2 2 0 0,1-1 0 0,0 1 656 0,1-2 96 0,-2 0 16 0,0-4 0 16,0 0 528-16,1-1 112 0,-1 2 32 0,0-1 0 16,2 2 272-16,-2-2 48 0,1 3 16 0,-2-1 0 0,1 1 80 0,-2 0 32 15,1 3 0-15,-1-1 0 0,2 1 64 0,-1 0 16 16,1 1 0-16,-1 2 0 15,-1 0-304-15,1 0-64 0,-2 2-16 0,1 1 0 0,1 1-560 0,0-1-128 16,-1 2 0-16,1-1-16 16,-1 0-368-16,1 2-80 0,1-1-16 0,-1 2 0 0,-1 0-272 0,2 1-144 0,-1-1 160 15,-1 2-160-15,1 0 0 0,-2 0 128 16,2-1-128-16,-1-1 0 0,1 0 0 0,-1-2 0 16,0-1 0-16,0 0 0 0,-1-1 0 0,2-2 0 15,-2 0 0-15,2-1 0 0,-1-1 0 0,1-1 0 16,1-1 0-16,0 0 0 15,0 0-688-15,1 0-80 0,1 0 0 0,2-3-16944 16</inkml:trace>
  <inkml:trace contextRef="#ctx0" brushRef="#br0" timeOffset="100253.03">27808 7865 11055 0,'-1'-1'976'0,"-1"-1"-784"15,1 2-192-15,0 0 0 0,-1 0 1728 0,1 0 288 0,-1 0 64 0,0 2 16 16,-3 1 1472-16,2-1 288 0,-1 3 64 0,0-1 16 16,3 2-1440-16,-2-1-272 0,3 4-64 0,0-1-16 15,3 1-1376-15,-2-1-256 0,2 1-64 0,0 2-16 16,1-1-112-16,0 1-32 0,0 0 0 0,-4-11 0 0,0 0-128 0,0 0-32 16,0 0 0-16,0 0 0 15,0 0-128-15,33 60 128 0,-29-56-128 0,-1 2 128 16,0-4-128-16,0 3 128 0,-2-2-128 0,-1-1 128 0,1 1-128 0,-2 0 0 15,1 0 0-15,-1 0 0 16,-1-1-528-16,2 1-96 0,-1 2-16 0,1-3-18240 16</inkml:trace>
  <inkml:trace contextRef="#ctx0" brushRef="#br0" timeOffset="100971.87">28277 7841 13823 0,'0'2'1216'0,"0"-1"-960"0,0-1-256 0,0 1 0 0,0 1 1408 0,-1-1 256 0,1 2 32 0,-2 3 16 16,1 2 1456-16,1 4 288 0,-1-3 64 0,1 3 16 16,0-2-1392-16,-2-1-288 0,2 1-48 0,0 0-16 15,0 0-960-15,2-1-208 0,-2-1-48 0,0-1 0 16,1 0-368-16,-1 0-80 0,1-1 0 0,-1 0-128 16,2-2 160-16,-2 0-160 0,1 0 128 0,-1-1-128 15,2 0 0-15,-2 0 0 0,0-2 0 0,-2 2 0 16,2-2-208-16,0 2-128 0,0-1-32 0,2-1-11808 15,2 2-2368-15</inkml:trace>
  <inkml:trace contextRef="#ctx0" brushRef="#br0" timeOffset="101239.59">28471 7771 20271 0,'0'0'1792'0,"0"1"-1424"16,0 0-368-16,0 1 0 0,1-1 880 0,-1 1 96 16,0 2 32-16,2 2 0 0,-1 2 1600 0,2 3 320 15,0 1 64-15,-3-12 16 0,0 0-1088 0,0 0-192 16,19 55-64-16,-19-55 0 0,0 0-976 0,0 0-208 16,24 55-32-16,-24-55-16 0,0 0-160 0,0 0-16 15,0 0-16-15,0 0 0 0,20 59-80 0,-20-59-16 16,0 0 0-16,0 0 0 0,0 0-144 0,0 0 128 15,0 0-128-15,0 0 128 0,0 0-128 0,0 0 0 16,0 0 0-16,0 0 0 16,16 52-480-16,-16-52-80 0</inkml:trace>
  <inkml:trace contextRef="#ctx0" brushRef="#br0" timeOffset="102658.48">28993 8521 13823 0,'2'1'1216'15,"-2"-1"-960"-15,0 0-256 0,0 0 0 0,1 0 1520 0,-1 0 256 0,0 2 48 0,0-1 16 0,-1 2 608 0,-1 1 128 0,1 5 32 0,-2 0 0 16,-2 3-560-16,-1 2-128 0,-1 1 0 0,0 5-16 16,-3 0-736-16,0 3-144 0,0-1-16 0,-3 4-16 15,2-2-416-15,-2 0-96 0,2-2-16 0,0-1 0 0,1-1-192 0,0-1-32 16,2-3-16-16,1-3 0 0,1-3-80 0,0 0-16 15,-1 0 0-15,0 0 0 0,0-2-128 0,0 1 0 16,0-2 0-16,1 0 128 0,2-3-128 0,0-1 0 16,4-2 0-16,0 1-176 15,0-4-496-15,3 1-96 0,2-2-32 0,2-3-11488 16,3 2-2288-16</inkml:trace>
  <inkml:trace contextRef="#ctx0" brushRef="#br0" timeOffset="103459.56">29453 8538 9215 0,'-2'-2'816'0,"2"2"-656"0,0 0-160 0,-1 0 0 0,1-1 1008 0,-2 1 160 0,1 0 48 0,0 0 0 0,-1 1 1856 0,-1-1 384 16,0 2 80-16,-1-1 16 0,1 2-704 0,-1-2-144 15,1 1-16-15,1 1-16 0,-1 1-1152 0,1 1-240 16,1 0-32-16,-1 0-16 0,1 1-704 0,1 1-144 15,1-1-16-15,1-1-16 0,-1 2-160 0,4 1-16 16,-1-3-16-16,0 1 0 0,-4-6-32 0,0 0-128 16,0 0 192-16,0 0-64 0,0 0 64 0,0 0 0 0,0 0 0 0,56 8 0 15,-48-12 112-15,-1-3 16 0,3 1 16 0,-2-1 0 16,-1 0 48-16,0-1 0 0,0-1 0 0,-1 2 0 16,-2-1-64-16,-3 1 0 0,1 0 0 0,-4 0 0 0,1-1-64 0,-3 1 0 15,0 0-16-15,-2 0 0 16,-1 0-80-16,0 2-16 0,-2-1 0 0,-1 2 0 0,1 1-144 0,-3 1 192 15,2 2-192-15,0 3 192 16,-2 0-192-16,-1 1 0 0,2 2 0 0,-1 1 128 16,3 3-128-16,0 0 0 0,1 3 0 0,2-1 0 15,2 2-208-15,-1 0 80 0,4 2 128 0,1-3-208 16,0-13-112-16,0 0 0 0,0 0-16 0,0 0 0 16,0 0 64-16,31 55 16 0,-31-55 0 0,0 0 0 15,0 0 256-15,0 0-192 0,0 0 192 0,52 3-160 16,-45-8 160-16,1 0 0 0,-1-1 0 0,0 0-128 15,-3-1 128-15,0 2 0 0,0-2 0 0,-2 0 0 0,-1 0 0 0,-2 0 0 16,-1 1 0-16,-2 0 0 0,1 1 192 16,-2 0-48-16,-1 1 0 0,-1 1 0 0,0 0 96 15,0 2 16-15,0 0 0 0,1-1 0 0,2 4-112 0,-2-2-16 0,2 1 0 0,1 2 0 16,0 0-128-16,2-1 0 0,0 3 0 16,-1-1 0-16,2 0 0 0,0 2-272 0,2-2 64 0,0 0 16 31,3 1-784-31,-3-1-160 0,4 0-16 0,-6-4-18656 15</inkml:trace>
  <inkml:trace contextRef="#ctx0" brushRef="#br0" timeOffset="104003.04">29924 7775 1839 0,'2'-4'160'0,"-1"2"-160"0,1 1 0 0,-1-1 0 0,0 1 1984 0,1 1 384 0,-1 0 64 0,1-1 0 0,2-1 656 0,0 1 128 16,0-1 32-16,2 4 0 0,-2 1-176 0,1 1-16 15,-1 1-16-15,0 5 0 0,-4-10-1120 0,0 0-208 0,0 0-48 0,21 62-16 16,-21-62-816-16,0 0-176 16,21 81-16-16,-21-81-16 0,17 75-288 0,-17-75-48 15,19 85-16-15,-19-85 0 0,17 82-144 0,-17-82-128 16,15 83 144-16,-15-83-144 0,14 80 0 0,-14-80 0 16,12 57 0-16,-12-57 0 0,0 0 0 0,15 73 128 15,-15-73-128-15,0 0 0 0,13 63 128 0,-13-63 0 0,0 0-128 0,0 0 192 16,1 49 80-16,-4-42 16 0,1 0 0 0,-4 0 0 15,0-3-96-15,2-1 0 0,-2-1-16 0,2-2 0 16,-3 0-176-16,2-3 0 0,-1-1 0 0,0-2 0 31,1-1-640-31,0-2-96 0</inkml:trace>
  <inkml:trace contextRef="#ctx0" brushRef="#br0" timeOffset="104762.8">31028 7718 11055 0,'0'-1'976'0,"0"-1"-784"15,0 2-192-15,0-1 0 0,0 1 832 0,0 0 112 0,-2-1 16 0,2-1 16 0,-3 1 1664 0,1 1 336 0,-4 0 64 0,0 4 16 0,1 2-400 0,-2 4-80 16,-3 2-16-16,0 4 0 0,0 5-880 0,0 3-176 16,-1 3-32-16,-2 4-16 0,0 1-688 0,-1 4-144 15,0 1-32-15,-1 1 0 0,-1 4-224 0,-1 0-48 0,0-1-16 0,2-1 0 16,-2-5-144-16,4-4-32 16,3-5 0-16,0-2 0 0,0 0 0 0,-1-2 0 15,0 0 0-15,1-5 0 0,3-3 112 0,0-2 16 0,1-2 0 16,0-1 0-16,-1-2-64 0,3-2-16 0,3 0 0 15,-1-4 0-15,1 2-176 0,1-3 0 0,-2 0 0 16,2-1 0-16,0-2 0 0,2-2-256 0,-1 0 64 16,2-1 16-1,-2-1-656-15,2-1-128 0,1-2-16 0,1-2-18080 0</inkml:trace>
  <inkml:trace contextRef="#ctx0" brushRef="#br0" timeOffset="104982.98">30537 7906 13823 0,'-8'-5'1216'0,"4"2"-960"0,1 1-256 0,2 1 0 16,-1-1 3024-16,2 2 560 0,-1-1 128 0,-1 0 0 16,1-1-48-16,-1 1-16 0,0-2 0 0,0 2 0 0,1-1-2176 0,-1 1-448 15,1-1-96-15,1 2-16 0,0 0-576 16,1 0-112-16,-1 0-32 0,2 2 0 0,1-1-192 0,-1 1 0 15,1 0 0-15,3 3 0 16,0-3-704-16,-6-2-96 0</inkml:trace>
  <inkml:trace contextRef="#ctx0" brushRef="#br0" timeOffset="105250.83">30977 8240 35007 0,'3'2'1552'0,"-2"0"320"0,2-1-1488 0,-2 1-384 0,1-1 0 0,-2-1 0 15,0 0 1568-15,1 1 240 0,1 1 48 0,-1-2 16 16,2 1-496-16,0 1-96 0,-2-2-32 0,0 0 0 16,1 0-464-16,-1 0-80 0,1 0-32 0,-1-2 0 15,0 2-288-15,1 0-48 0,-1 0-16 0,-1-1 0 0,2 1-320 0,-1 0 0 16,-1 0 0-16,2 0 128 15,-2 1-128-15,0 1 0 0,0-1-128 0,0-1 128 16,0 2-1024 0,0-1-128-16,0 2-32 0,0 0-19696 0</inkml:trace>
  <inkml:trace contextRef="#ctx0" brushRef="#br0" timeOffset="105843.55">31403 7885 21183 0,'-4'-3'944'0,"3"2"192"0,-1-1-912 0,1 2-224 0,1 0 0 0,0 0 0 15,0 0 1136-15,1 2 176 0,-1-2 32 0,2 1 16 16,-1 2 1024-16,1-2 208 0,0 4 32 0,1-1 16 16,2-1-1056-16,-1 1-224 0,-4-4-32 0,0 0-16 15,0 0-800-15,0 0-176 0,0 0-16 0,51 42-16 16,-51-42-144-16,0 0-32 0,0 0 0 0,49 46 0 15,-49-46 0-15,0 0-128 0,0 0 192 0,52 50-64 16,-52-50-128-16,0 0 192 0,0 0-192 0,60 57 192 16,-60-57-192-16,0 0 192 0,0 0-192 0,58 51 192 15,-58-51-192-15,0 0 160 0,0 0-160 0,0 0 160 16,56 38-16-16,-56-38 0 0,0 0 0 0,0 0 0 0,0 0 96 0,0 0 16 16,0 0 0-16,0 0 0 0,0 0 32 0,0 0 16 15,0 0 0-15,0 0 0 0,0 0 80 0,0 0 0 16,0 0 16-16,0 0 0 0,0 0-16 0,0 0-16 15,0 0 0-15,-3 42 0 0,-14-37-48 0,-1-1-16 16,-2 0 0-16,3 0 0 0,0-1-16 0,0 1 0 16,-1 2 0-16,0-2 0 0,3-1-16 0,1 1 0 0,-1-2 0 15,2 2 0-15,3-1-96 0,-1-2-32 0,0 2 0 16,-2 1 0-16,2-1-144 0,-1 0 0 0,-2 1 0 16,-1 0 0-16,-1 2 0 0,2-2 0 0,0 2 0 0,4-2 0 31,0 2-704-31,3-3-32 0,1 1 0 0,2-1 0 15,3-2-544-15,-1 2-128 0,4-2 0 0,0 1-19120 0</inkml:trace>
  <inkml:trace contextRef="#ctx0" brushRef="#br0" timeOffset="106316.81">32532 7655 4607 0,'2'0'400'0,"-2"-2"-400"0,0 2 0 0,0 0 0 0,0 2 1328 0,-2-1 176 0,-1 2 32 0,-1 1 16 0,-2 5 1632 16,-2 3 320-16,-5 5 64 0,1 5 16 0,-4 3-128 0,0 2-32 15,1 2 0-15,-1 3 0 0,-1 0-1456 0,0 3-304 0,1 4-48 0,-4-1-16 0,0 3-896 0,-1-2-176 31,1 1-32-31,2-5-16 0,1-4-192 0,1-4-32 0,2-2-16 0,3-2 0 16,-1-2-80-16,3-2-16 0,-1-1 0 0,1-1 0 16,1-3 0-16,1 0 0 0,0-3 0 0,1 1 0 15,0-2-144-15,1-3 160 0,2-2-160 0,0 0 160 16,0-3-160-16,2 1 0 0,1-3 0 0,-2 0 0 16,4-1-560-16,-2-2-80 0,1-3-32 0,2 1-18672 15</inkml:trace>
  <inkml:trace contextRef="#ctx0" brushRef="#br0" timeOffset="106518.03">32031 7850 4607 0,'-6'0'400'0,"3"0"-400"0,2 1 0 0,-1-1 0 0,2 0 2368 0,0 0 400 15,-1 0 80-15,1 2 16 0,1-2 528 0,-1 1 96 16,2 2 32-16,1-2 0 0,-1 3-1776 0,3-1-336 16,0 1-80-16,1-1-10288 15,-6-3-2064-15</inkml:trace>
  <inkml:trace contextRef="#ctx0" brushRef="#br0" timeOffset="106752.28">32514 8288 29487 0,'0'1'2624'0,"-2"0"-2112"0,2-1-512 0,0 0 0 16,0 0 2480-16,-1 0 384 0,1 0 80 0,-1 2 0 15,1-2-1168-15,-2-2-240 0,2 2-64 0,0-2 0 16,2 0-464-16,-2-1-112 0,1 1 0 0,0-1-16 15,1 1-704-15,-1 0-176 0,1-1 0 0,-1 1 0 16,-1 1-400-16,1 1-112 0,-1 1-32 0,0-1-20512 16</inkml:trace>
  <inkml:trace contextRef="#ctx0" brushRef="#br0" timeOffset="118160.19">23087 10356 20271 0,'0'-2'1792'0,"0"1"-1424"0,0 1-368 0,0-1 0 0,0-1 1024 0,2 1 144 0,-2-2 32 0,1-1 0 0,2-3 1344 0,0 0 272 16,1 0 48-16,0 0 16 0,2-1-1280 0,-2 0-240 16,0 0-48-16,1 0-16 0,-3 0-560 0,1-1-112 15,0 1-32-15,-3-2 0 0,1 2-176 0,-2-2-32 16,1 0-16-16,-1 0 0 0,-2 0-48 0,0-1 0 15,0 1 0-15,-3-1 0 0,1 2-96 0,-1-1-32 16,-1 0 0-16,-1 0 0 0,-1 2-192 0,-2 0 128 0,0 0-128 0,-4 3 0 16,4 1 0-16,-4-1 0 0,-2 4 0 0,0 2 0 15,0 2 0-15,0 3 0 0,-4 2-128 16,-1 5 128-16,1 0-256 0,-1 1 48 0,0 3 16 0,1 3 0 16,3-1 0-16,0 4 0 0,1 2 0 0,2 2 0 15,7-1 64-15,2-1 128 0,5 0-208 0,1 0 80 16,1-1 0-16,-1-24 0 0,12 45 0 0,-12-45 0 15,0 0-128-15,19 53 0 0,-19-53-16 0,0 0 0 16,37 51 32-16,-37-51 16 0,0 0 0 0,0 0 0 16,64 33 224-16,-64-33 0 0,0 0-160 0,52-7 160 0,-32-2 0 0,-2-2 240 15,0-3-48-15,2-2 0 0,-1-1 128 0,-1-1 32 0,-1 0 0 0,-2-2 0 32,-2 1 48-32,-3 1 16 0,0 0 0 0,-3-1 0 15,1 2-32-15,-2 0-16 0,-2 0 0 0,-1 1 0 0,0 0-80 0,-4 2-16 16,-1 0 0-16,-1 1 0 0,1 3-32 0,-4 0-16 15,0 3 0-15,1 2 0 0,0 0-48 0,1 4-16 16,1-1 0-16,0 4 0 0,1 1-160 0,-1 1 192 16,1 3-192-16,1 3 192 0,1 1-192 0,-1 3 0 15,1 3 0-15,1 2 0 0,2 0 0 0,0 1 0 16,-1-1 0-16,-2-19 0 0,0 0 0 0,17 59 0 16,-17-59 0-16,0 0 0 0,0 0 0 0,29 58 0 15,-29-58 0-15,0 0 0 0,0 0 0 0,0 0 0 16,0 0 0-16,52 41 0 0,-44-38 0 0,1-2 0 15,-1-1 0-15,-1-1 0 0,0-1 0 0,1-1 0 0,-1 1 0 0,-2-1 0 16,1-2 0-16,0 1 0 0,-1 0 0 0,1 0 0 16,-3 0 0-16,0-1 0 0,-1 1-192 0,1 0 192 31,-1 1-944-31,-1 2-64 0,-1-1-16 0,0 1-19136 0</inkml:trace>
  <inkml:trace contextRef="#ctx0" brushRef="#br0" timeOffset="118712.32">23697 10162 7311 0,'2'-5'144'0,"-2"0"48"0,1 1 0 0,-1 1 32 0,0 1-224 0,0 0 0 0,0-1 0 0,0-2 0 0,-1-2 3728 0,-2-2 704 0,0 2 144 0,-2-1 32 0,-4 2-992 0,-1 2-192 16,0 2-32-16,-4 1-16 0,-1 2-1632 0,-2 1-320 15,-2 2-64-15,0 2-16 0,-1 2-768 0,0-1-144 16,0 3-48-16,2 1 0 0,2 1-112 0,2 0-16 15,4 0-16-15,0-1 0 0,3 2-240 0,2-1 0 16,2 0 0-16,2-1 0 0,2 0 0 0,0 1 0 0,1-3 0 0,-2-9 0 16,0 0 0-16,0 0 0 0,0 0 0 0,0 0 0 15,44 54 0-15,-44-54-208 0,0 0 64 16,0 0 16-16,57 30-96 0,-57-30-16 0,0 0 0 0,0 0 0 16,75 27 48-16,-75-27 16 0,0 0 0 0,0 0 0 15,64 25 176-15,-64-25-160 0,0 0 160 0,0 0-160 16,0 0 160-16,0 0-208 0,38 48 80 0,-38-41 128 15,-1 0-288-15,-4-1 64 0,1 1 16 0,-3-3 0 16,0 2 208-16,-4-2 0 0,-1-1 0 0,0 0 160 16,-1 0 256-16,-3-1 48 0,-1 1 16 0,1-1 0 15,0-1-16-15,0 0 0 0,-2 1 0 0,1-2 0 16,0 0 16-16,3 0 0 0,1-2 0 0,3 1 0 16,2-2-272-16,1 0-48 0,3 1-16 0,-1-1 0 15,4-1-144-15,2 1-224 0,1-2 48 0,2 1 16 16,2 1-560-16,1 1-112 0,1-1-32 0,1 1-18272 15</inkml:trace>
  <inkml:trace contextRef="#ctx0" brushRef="#br0" timeOffset="118912.32">23880 10400 37775 0,'-5'0'1664'0,"4"0"368"0,0 0-1632 0,1 0-400 0,-2 1 0 0,2-1 0 0,-1 2 1184 0,-1-2 160 0,1 1 16 0,-2 2 16 0,0-2-80 0,2 1-16 16,-2-1 0-16,2 0 0 0,-1 2-704 0,1-1-160 0,-1 0-32 0,1 1 0 15,1 0-608-15,-1 1-128 0,-1 1-32 0,2 0-20880 16</inkml:trace>
  <inkml:trace contextRef="#ctx0" brushRef="#br0" timeOffset="119639.38">24268 10205 10127 0,'-1'-7'896'0,"2"4"-704"16,3 0-192-16,-2 0 0 0,-2 2 2240 0,-2 1 432 0,4 0 80 0,-1 0 0 0,5 1 448 0,0 2 96 31,-1 1 16-31,1 5 0 0,-6-9-1264 0,0 0-256 0,0 0-64 0,24 51 0 16,-24-51-848-16,0 0-176 15,15 55-48-15,-15-55 0 0,0 0-304 0,16 58-64 16,-16-58-16-16,0 0 0 0,14 49-272 0,-14-49 128 15,0 0-128-15,0 0 0 0,0 0 160 0,20 51-160 0,-19-44 128 0,1-1-128 16,-2-2 208-16,-2 0-32 0,1-1-16 0,-2 0 0 16,-1-2-160-16,0-1 160 0,1 0-160 0,-2-1 160 15,4-1-160-15,-2-2 192 0,2 0-192 0,1-2 192 16,-2 1 0-16,1-4 0 0,0 2 0 0,1-3 0 16,-2 0 48-16,1 0 16 0,1-1 0 0,1-2 0 15,1-1-64-15,0-1 0 0,1-1 0 0,3 1 0 16,1-2-192-16,1 0 128 0,2-2-128 0,2 0 0 0,0-1 0 0,1 1 0 15,0 1 0-15,1 1 0 16,1 2 0-16,0 0-160 0,-3 4 160 0,1 1-192 16,0 2 192-16,-1 1-128 0,3 2 128 0,-4 1-128 15,0 4 128-15,-1 2 0 0,-10-2 0 0,0 0 0 16,0 0 0-16,0 0-160 0,0 0 160 0,54 56 0 0,-54-56 0 0,0 0 0 16,24 54 0-16,-24-54 0 0,0 0 0 0,14 58 0 15,-14-58 0-15,6 38 0 0,-6-38 0 0,0 0 128 16,5 44-128-16,-5-44 144 0,0 0-144 0,0 0 160 0,2 39-160 0,-4-30 160 15,2-2-160-15,-1-3 0 16,-1 0 0-16,1-1 0 0,1-2 0 0,-1 2 0 16,-1-1 0-16,2-1-176 15,0 1-688-15,0-1-144 0,0 0-16 0,0 1-18048 0</inkml:trace>
  <inkml:trace contextRef="#ctx0" brushRef="#br0" timeOffset="120115.4">24871 10199 28559 0,'-1'0'1264'0,"1"0"272"0,0 2-1232 0,0-1-304 0,0 0 0 0,0 1 0 0,0-1 2192 0,-1 3 384 0,-1 3 80 0,2 5 16 0,-1 2-1232 0,-1 3-240 0,1 0-48 0,0 0-16 0,1-17-624 0,0 0-112 0,4 46-16 0,-4-46-16 16,0 0-208-16,0 0-32 0,14 55-128 0,-14-55 192 15,0 0-192-15,0 0 0 0,0 0 0 0,0 0 0 0,51 48 0 0,-51-48 0 0,0 0 0 0,0 0 0 16,45-1-128-16,-32-2 128 0,-2-2-192 0,0 0 192 16,2-2-192-16,-2 0 192 15,1 0-192-15,-4 0 192 0,1 0-208 16,-1 0 64-16,0-1 16 0,1-4 0 0,-2 1 128 0,-1 0-128 16,-2-2 128-16,0 2-128 0,-2-4 128 0,-1 1 0 15,-1 0 0-15,-1-1 128 0,-1 2 128 0,1-1 48 16,-2 1 0-16,0 0 0 0,0 4 80 0,2 0 32 15,-1 3 0-15,1 4 0 0,1-1-48 0,-1 3-16 16,-1 1 0-16,2 2 0 0,-1 3-192 0,1-1-32 16,-2 4-128-16,2 2 192 0,0-11-192 0,0 0 0 15,6 41 128-15,-6-41-128 0,0 0 0 0,0 0 0 16,18 57 0-16,-18-57 0 0,0 0 0 0,0 0 0 0,26 56 0 16,-26-56 0-16,0 0 0 0,0 0 0 0,32 51 0 15,-32-51 0-15,0 0 0 0,0 0 0 0,0 0 0 0,0 0 0 16,53 37-128-16,-53-37 128 0,0 0-192 0,0 0 192 31,0 0-496-31,0 0 16 0,53 2 0 0,-46-3 0 16,0 0-400-16,-1-1-80 0</inkml:trace>
  <inkml:trace contextRef="#ctx0" brushRef="#br0" timeOffset="121100.68">25427 10185 15663 0,'1'0'1392'0,"0"0"-1120"0,2 1-272 0,-1 1 0 0,-2-1 2416 0,0 1 416 0,0 0 96 0,1 3 16 0,-1-5 272 0,0 0 64 15,0 0 16-15,0 0 0 0,27 63-1888 0,-27-63-384 16,0 0-80-16,14 47-16 0,-14-47-544 0,0 0-96 16,10 45-32-16,-10-45 0 0,0 0-256 0,0 0 160 15,13 52-160-15,-12-40 128 0,-1-12-128 0,0 0 0 16,0 0 0-16,3 34 0 0,-3-27 0 0,0-2 0 0,0-2 0 0,0 0 0 15,-2-2 0-15,1 1 0 16,-2-2 0-16,2 0 0 0,-1-3-128 0,0 0 128 16,2 0-160-16,-2-2 160 0,2 0 0 0,0-2 0 15,2-1 0-15,0-1 0 0,1-1 0 0,0-1 192 16,3-2-64-16,-1-1-128 0,1 0 176 0,0 0-176 0,2-3 160 0,-1 2-160 16,2-1 0-16,-1 1 128 0,3 0-128 0,-1 1 0 15,2 2 0-15,-3 2 0 0,3 0 0 0,-1 3 0 16,0 2-176-16,-2 1 176 0,-1 1-160 0,1 2 160 15,-1 1 0-15,1 1-144 0,-9-1 144 0,0 0 0 16,0 0 0-16,0 0-128 0,0 0 128 0,46 48 0 16,-46-48 0-16,0 0 0 0,0 0 0 0,16 53 0 15,-16-53 0-15,0 0 0 0,6 42 0 0,-6-42 0 16,0 0 0-16,1 37 128 0,-1-27-128 0,0 0 128 16,0-3-128-16,-1 0 176 0,1-2-176 0,0 0 192 15,0-1-48-15,0-1 0 0,0-1 0 0,1-2 0 16,0 0-16-16,1-2-128 0,-2-3 192 0,1 1-64 15,1-1 64-15,0-4 0 0,3 2 0 0,-1-3 0 16,2-1 32-16,-1 0 16 0,1-2 0 0,1-1 0 16,-1 0-80-16,1-2-16 0,0-1 0 0,1-3 0 15,-1 0-144-15,2-1 0 0,1 0 144 0,1 1-144 0,0 1 0 16,-1 0 0-16,0 2 0 0,0 3 0 0,0 1 0 0,-2 2 0 16,1 3 0-16,-2 2-128 0,1 3 128 0,-1 2 0 15,0 1-144-15,0 3 144 0,-1 1 0 0,-2 3 0 16,-4-7 0-16,0 0 0 0,0 0-160 0,14 51 160 15,-14-51 0-15,2 35-144 0,-2-35 144 0,1 42 0 16,-1-42 0-16,6 46 0 0,-6-46 0 0,6 46 0 0,-6-46 0 16,8 44 0-16,-8-44 0 0,0 0-160 15,17 52 160-15,-17-52 0 0,0 0-144 0,0 0 144 16,0 0 0-16,0 0-144 0,0 0 144 0,49 48 0 0,-49-48 0 0,0 0 0 16,0 0 0-16,0 0 0 0,54 2 0 0,-54-2 0 15,0 0 0-15,0 0 0 0,45-6 0 0,-35 3 0 16,2 0 0-16,-3 1 0 0,3-3 0 0,-1 0 0 15,-1 0 0-15,0-2 0 0,3 0 0 0,-1-3 0 16,0 2 0-16,-1-2-128 0,-1 2 128 0,0-2-128 16,-2-2 128-16,2 1 0 0,-2 0 0 0,0-2 0 0,-1 0 0 0,-2 1 0 15,-1-1 0-15,-1 0 0 0,0-1 0 0,-3 0 128 16,-1 1-128-16,-1 2 176 16,-1 1 48-16,-1 0 16 0,-1 2 0 0,-2-1 0 0,-1 4 64 0,0 0 16 15,-2 3 0-15,0 0 0 16,0 2-16-16,-2 3 0 0,0 3 0 0,0 1 0 15,0 1-112-15,1 3-32 0,0 2 0 0,1 3 0 16,1 1-160-16,4 1 0 0,-1-1 0 0,5 1 0 16,1-1 0-16,0-17 0 0,0 0 0 0,15 51 0 0,-15-51 0 0,0 0 0 15,0 0 0-15,41 50 0 0,-41-50 0 0,0 0 0 0,0 0 0 0,61 36 0 16,-61-36 0-16,0 0 0 16,0 0 0-16,72 16 0 0,-72-16 0 0,0 0 0 0,56 6 144 0,-56-6-144 15,0 0 0-15,56 0 0 0,-56 0 0 0,0 0 0 31,0 0-736-31,53-3-160 0,-53 3-48 0,0 0-19952 16</inkml:trace>
  <inkml:trace contextRef="#ctx0" brushRef="#br0" timeOffset="121535.76">26627 10150 24879 0,'-1'-6'1088'0,"1"3"256"0,0 2-1088 0,0-1-256 0,0 1 0 0,0 1 0 0,-2 3 2304 0,4-2 416 0,-4 3 80 0,1 2 16 16,1 3-544-16,-1 0-96 0,1 4-32 0,0-13 0 15,0 0-1216-15,1 47-240 0,-1-47-48 0,0 0-16 16,10 58-176-16,-10-58-16 0,0 0-16 0,11 65 0 16,-11-65-272-16,0 0-144 0,12 62 160 0,-12-62-160 15,0 0 0-15,9 46 0 0,-9-46 0 0,0 0 0 16,0 0 0-16,0 0 0 0,0 0 0 0,15 51 0 15,-14-48 0-15,0 0 0 0,1-2 0 0,1-1 0 0,-2-1 0 0,0 0 0 16,1-4 0-16,-2 1 0 16,1-2 0-16,1-1 128 0,-2-1-128 0,0-1 0 15,0 0 0-15,0-1 176 0,0-2-176 0,0 0 160 0,1-3 32 0,-1 3 16 16,2-1 0-16,-1-1 0 16,2 3-48-16,0-1-16 0,1 1 0 0,0 1 0 0,0 2-144 0,1 1 160 15,-1 2-160-15,1 1 160 0,0 3-160 0,-1-1 0 16,0 1 0-16,2 1 128 0,1 1-128 0,0-1 192 15,-7 0-192-15,0 0 192 0,0 0-192 0,0 0 160 16,0 0-160-16,54 5 160 0,-45-7-160 0,-9 2 0 16,0 0 144-16,0 0-144 0,46-8 0 0,-46 8 0 0,0 0 0 0,31-7 128 15,-23 4-352-15,1 0-64 0,-2 2-16 0,-2-1 0 32,1 2-1024-32,-2-1-208 0</inkml:trace>
  <inkml:trace contextRef="#ctx0" brushRef="#br0" timeOffset="121802.51">27084 10172 29487 0,'5'-1'1296'0,"-3"-1"288"0,2 2-1264 0,-3 0-320 0,-1 0 0 0,0 2 0 0,0-1 2416 0,2 1 416 0,-2 2 96 0,0 4 16 15,0 2-1376-15,0-10-272 0,0 0-48 0,0 41-16 16,0-41-400-16,0 0-96 0,4 50-16 0,-4-50 0 15,0 0-256-15,8 52-48 0,-8-52-16 0,0 0 0 16,9 47-144-16,-9-47-48 0,0 0 0 0,0 0 0 16,11 48-80-16,-11-48-128 0,0 0 176 0,0 0-176 15,0 0 128-15,0 0-128 0,0 0 0 0,19 50 0 0,-17-44-208 0,1-3-160 16,0 1-16-16,0-1-16 16,0 0-880-16,0 0-192 0,-2-2-16 0,0 2-18480 15</inkml:trace>
  <inkml:trace contextRef="#ctx0" brushRef="#br0" timeOffset="122187.74">27546 10270 15663 0,'1'-3'1392'0,"0"-1"-1120"15,1 1-272-15,-2 0 0 0,0 2 2624 0,-2-2 480 0,2-3 96 0,-1-4 0 16,-2-1 544-16,-1-3 96 0,-5 1 32 0,0 0 0 16,-4 5-2560-16,-1-1-512 0,-3 2-96 0,-3 3-32 15,0 4-384-15,-1 2-80 0,-2 2-16 0,-1 3 0 16,-1 3-192-16,1 1 144 0,3 2-144 0,1 1 128 16,3 1 0-16,3 1 0 0,4 1 0 0,0 0 0 15,3 0 0-15,4 0-128 0,0 0 192 0,3-17-64 16,0 0 64-16,0 0 16 0,17 55 0 0,-17-55 0 15,0 0 128-15,0 0 32 0,58 32 0 0,-58-32 0 16,0 0 192-16,58 13 32 0,-58-13 16 0,0 0 0 16,55 1-144-16,-55-1-16 0,0 0-16 0,61-1 0 15,-61 1-256-15,40-1-48 0,-40 1-128 0,0 0 192 0,52 1-192 0,-52-1 0 16,0 0 0-16,0 0 0 16,56 6-1024-16,-56-6-80 0,0 0-32 0,0 0-13424 15,0 0-2688-15</inkml:trace>
  <inkml:trace contextRef="#ctx0" brushRef="#br0" timeOffset="122938.46">28317 9806 14735 0,'-2'0'1312'0,"0"-1"-1056"0,0 1-256 0,1 0 0 0,-1 0 1536 0,-2 0 256 0,-3 0 64 0,-6 1 0 16,-4 4 1456-16,-2 0 288 0,-3 5 64 0,0 3 16 16,-2 1-1552-16,0 4-304 0,0 4-64 0,-2 3-16 15,2 0-960-15,2 2-192 0,1 3-32 0,4-2-16 16,4-4 0-16,2 4 0 0,-1 2 0 0,4 3 0 15,2 0-208-15,3 0-32 0,3-33-16 0,0 61 0 16,0-61-48-16,12 49-16 0,-12-49 0 0,0 0 0 16,24 61-48-16,-24-61-16 0,0 0 0 0,0 0 0 15,41 63-160-15,-41-63 0 0,0 0 0 0,0 0 0 16,48 41 0-16,-48-41 0 0,0 0 0 0,0 0 0 16,0 0-512-16,60 24-64 0,-60-24-32 0,0 0 0 15,0 0-544-15,47-5-96 0</inkml:trace>
  <inkml:trace contextRef="#ctx0" brushRef="#br0" timeOffset="123259.57">28474 9774 18431 0,'17'-2'816'0,"-6"2"160"0,-1 2-784 0,0-1-192 0,0 1 0 0,-2 1 0 16,-8-3 2496-16,0 0 464 0,65 26 96 0,-65-26 16 15,89 48-96-15,-89-48-16 0,85 58 0 0,-85-58 0 16,61 60-1552-16,-61-60-320 0,40 63-64 0,-40-63-16 16,27 71-368-16,-27-71-80 0,14 73-16 0,-14-73 0 15,6 74-272-15,-6-74-48 0,0 63-16 0,0-63 0 16,-1 53 64-16,1-53 16 0,-5 41 0 0,5-41 0 15,-5 31-32-15,5-31-16 0,-6 24 0 0,2-14 0 16,-2 1-240-16,1-4-192 0,-1 0 48 0,-1-1 0 16,-2 1-768-16,1-2-160 0,-2 1-16 0,-1 0-19088 15</inkml:trace>
  <inkml:trace contextRef="#ctx0" brushRef="#br0" timeOffset="146107.79">26288 12907 9215 0,'3'-1'816'0,"0"-2"-656"0,-2 2-160 0,1 1 0 0,-1 0 704 0,-1 0 128 0,3-2 0 0,1 1 16 15,0-1 1312-15,-1 4 256 0,-1 2 48 0,-1 3 16 16,-2 4 64-16,-1 5 16 0,-1 4 0 0,1 2 0 15,-3 2-832-15,3 5-144 0,-1 0-48 0,0 2 0 0,0 2-640 0,2-1-144 16,-1 1-32-16,1-1 0 0,2 1-320 0,-1-2-64 16,2-1-16-16,-2-2 0 0,1-1-80 0,-1-3-32 15,0-24 0-15,6 46 0 0,-5-27 16 0,1-1 0 16,-1-1 0-16,0-1 0 0,1-2-96 0,-1-2 0 16,-1 1-128-16,2-2 192 0,-1-2-192 0,0-2 144 15,-1-1-144-15,2-4 128 0,-2 1-128 0,0 0 0 16,0-1 0-16,-2-2 0 0,2 0-192 0,0-2-128 15,-1 1-32-15,0-1 0 16,-1-2-1856-16,1 1-368 0</inkml:trace>
  <inkml:trace contextRef="#ctx0" brushRef="#br0" timeOffset="147176.57">26545 13003 10127 0,'0'-1'896'0,"-1"0"-704"0,1-1-192 0,0 2 0 0,0-1 832 0,-1-1 128 0,-2 0 16 0,-2-3 16 0,-2 0 1280 0,-1-2 256 16,-2 1 48-16,-1 0 16 0,-1 2-224 0,0 1-64 15,-2 0 0-15,-1 2 0 0,1 1-912 0,-1 0-192 16,-2 0-48-16,-1 1 0 0,-2 2-320 0,-1 0-64 16,1 1 0-16,1-1-16 0,1 1-288 0,-2 2-48 0,-4 2-16 0,0 1 0 15,0 1-160-15,3-2-48 16,3 2 0-16,1-1 0 0,4-1-192 0,3-1 176 0,3 0-176 0,1-2 160 16,4 0-160-16,2-1 0 0,1-1 0 0,2 1 128 15,2 1-128-15,3 0 0 0,-8-5 0 0,0 0 0 0,0 0 0 0,0 0 0 16,55 47 0-16,-55-47 0 0,0 0 0 0,0 0 0 15,0 0 0-15,72 55 0 16,-72-55 0-16,0 0 0 0,77 38 0 0,-77-38 0 0,0 0 0 16,88 34 0-16,-88-34 0 0,0 0 0 15,79 28 0-15,-79-28 128 0,0 0-128 0,0 0 0 16,61 36 128-16,-61-36-128 0,0 0 0 0,10 41 128 16,-15-24 32-16,-2 0 0 0,-3 2 0 0,-4 3 0 15,-4 0 16-15,-3 1 0 0,-3-1 0 0,1-2 0 16,-1 0 16-16,2-2 0 0,-4 1 0 0,-1-2 0 15,-2 1 192-15,-1-4 32 0,-3 0 16 0,1-1 0 0,1-2 224 0,0-2 48 16,0-2 16-16,1-3 0 0,5 0-144 0,-1-2-48 16,5-4 0-16,3 1 0 0,2-3-320 0,2 1-64 15,3-1-16-15,-1-2 0 0,5 0-128 0,0 2 0 0,4-2-160 16,1 1 160 0,2 0-768-16,0 1-64 0,2-1-16 0,3 0-13232 0,2 2-2624 0</inkml:trace>
  <inkml:trace contextRef="#ctx0" brushRef="#br0" timeOffset="161258.31">25290 12775 22111 0,'0'0'1968'0,"0"0"-1584"0,1 0-384 0,-1 0 0 0,1 0 704 0,1 1 48 15,1 2 16-15,1 1 0 0,-4-4 1136 0,0 0 224 0,0 0 48 0,44 61 16 16,-44-61-608-16,31 52-128 16,-31-52-32-16,32 62 0 0,-32-62-688 0,36 69-144 0,-36-69-16 0,39 77-16 15,-39-77-224-15,37 76-32 0,-37-76-16 0,31 76 0 16,-31-76-128-16,27 67-32 0,-27-67 0 0,22 58 0 16,-22-58-128-16,22 50 0 0,-22-50 0 0,0 0 128 15,25 57-128-15,-25-57 0 0,0 0 0 0,0 0 128 16,30 56-128-16,-30-56 0 0,0 0 0 0,0 0 128 0,0 0-128 15,0 0 0-15,0 0 0 0,0 0 0 16,0 0 0-16,0 0-176 0,0 0 16 0,0 0 0 16,0 0-1728-16,0 0-352 0,0 0-64 0,0 0-13696 15</inkml:trace>
  <inkml:trace contextRef="#ctx0" brushRef="#br0" timeOffset="161592.82">24761 12864 19343 0,'4'4'1728'0,"1"1"-1392"16,0 1-336-16,0 0 0 0,0-1 1200 0,-5-5 160 0,0 0 48 0,47 58 0 15,-47-58 1056-15,76 91 224 16,-31-39 32-16,-1-3 16 0,-44-49-160 0,78 85-16 0,-78-85-16 0,70 75 0 31,-70-75-2544-31,61 61-336 0,-61-61-160 0,50 51-16 0,-50-51 512 0,0 0 320 0,59 58-32 0,-59-58-16 16,0 0-80-16,45 43 0 0,-45-43-16 16,0 0 0-16,0 0-176 0,0 0 128 0,0 0-128 0,38 48 128 15,-35-43-320-15,-1-2-80 0,-1-1-16 0,-1 0 0 16,0-2-1600-16,0 0-320 0</inkml:trace>
  <inkml:trace contextRef="#ctx0" brushRef="#br0" timeOffset="162969.01">26993 12962 25791 0,'-7'-12'2304'0,"0"-1"-1856"0,1 3-448 0,2 3 0 0,3 4 1376 0,-6-8 176 0,-7-13 48 0,-10-14 0 0,-10-13-16 0,-10-7 0 16,-1 3 0-16,-3 3 0 0,2 2-720 0,1 5-144 15,0 4-16-15,-2 1-16 0,-2 4-304 0,-5-1-64 16,-4 3-16-16,-5 0 0 0,-4 2-304 0,-3 2 160 0,-4 2-160 0,-2 2 128 15,-2 4-128-15,-2 2 0 0,4 3 0 0,-6 4 0 16,-5 6 0-16,-2 4 0 16,-1 6 0-16,1 4 0 0,6 2 0 0,-2 3 0 0,-1 7 0 0,1 3 0 15,0 10 0-15,3 0 0 0,5 5 0 16,5 2 0-16,2 2 0 0,5 6 0 0,2 4 0 0,3 4 0 16,4 4 0-16,4 3 0 0,6 3 0 15,8 5 0-15,6 2 0 0,5 4 0 0,6 4 0 0,5 4 0 16,9 3 0-16,4 1 0 0,8-2 144 0,5-4-144 15,5-1 0-15,8-4 0 0,6-2 0 0,8-6 0 16,4-4 0-16,7-4 0 0,6-2 0 0,2-3 0 16,5-1 0-16,10 0 144 0,11 0-144 0,4-1 0 15,3-6 128-15,4-5-128 0,2-6 0 0,3-3 0 16,4-2 0-16,-2-6 0 0,-2-6 0 0,-3-5 0 16,1-3-176-16,-5-1 16 0,0-1 0 0,-5-3 0 0,-3-3 160 0,-1-3 0 15,2-3 0-15,-4-4 0 0,-1 0 0 0,-1-2 144 16,-5-1 0-16,-3-2 0 0,-4-3 96 0,0-7 16 15,4-3 0-15,-4-5 0 0,-9 3 176 0,-2-7 32 16,-3-2 16-16,-3-8 0 0,-5-2 160 0,-7-4 48 16,-5-2 0-16,-6-4 0 0,-6-5-16 0,-5-4 0 15,-4-3 0-15,-3 1 0 0,-6-1-80 0,-6-2-16 16,-2-2 0-16,-3-3 0 0,-4-1-256 0,-1 0-48 0,-2 1-16 0,-1-1 0 16,-3 3-256-16,1 5 0 15,-1 0 0-15,-1 6 0 16,1 5-352-16,0 5-128 0,0 3-32 0,1 3 0 15,-4 4-464-15,-2 3-112 0,1 5 0 0,-2 5-20016 0</inkml:trace>
  <inkml:trace contextRef="#ctx0" brushRef="#br0" timeOffset="168910.34">10714 906 15663 0,'0'-1'1392'15,"-2"-1"-1120"-15,2 1-272 0,-1 1 0 0,1 0 2160 0,0 0 368 0,-1 0 80 0,-1 0 16 0,-1 3 512 0,1 1 96 0,0 6 32 0,-1 2 0 16,3 5-1760-16,-1 5-352 0,0 3-64 0,1 6 0 16,-2 6-608-16,4 5-112 0,-1 3-32 0,-1 3 0 15,1-2-96-15,1-1-32 0,2 1 0 0,-1-2 0 16,1-6-208-16,2 1 144 0,-1-1-144 0,1-2 128 15,1-3-128-15,-1-1 0 0,-6-32 0 0,12 54 0 16,-12-54 176-16,10 41-48 0,-7-25-128 0,-1-4 192 16,-2-2-192-16,0-1 144 0,0-4-144 0,-2 0 128 15,1-3-128-15,-2 0 0 0,-1-4 0 0,-1 0 0 16,1-1-512 0,0-1-96-16,1-2-16 0,0-1-18112 0</inkml:trace>
  <inkml:trace contextRef="#ctx0" brushRef="#br0" timeOffset="169245.35">10924 835 9215 0,'0'2'816'0,"0"1"-656"16,3-1-160-16,-3 1 0 0,0-1 1056 0,2 2 176 15,-1 2 48-15,0 3 0 0,2 7 2368 0,0 2 464 16,-3-18 112-16,10 48 0 0,-4-19-1872 0,-1 2-384 16,1 4-80-16,0 5-16 0,-2 2-720 0,1 3-160 15,0 2-32-15,-1-5 0 0,-1-4-464 0,-2-2-112 0,1 0 0 0,-1 0-16 16,-1-4-192-16,0-2-48 0,-1-2 0 0,1-4 0 16,-2-3 80-16,1-2 16 0,-2-1 0 0,0-1 0 0,0-1-16 15,0-2 0-15,1-3 0 0,-3 0 0 0,1-2-208 0,0-2 0 16,1 0 0-16,-1-3 0 15,1-1 0-15,0-2 0 0,0-1-208 0,2-2 64 32,1-1-960-32,1-2-192 0</inkml:trace>
  <inkml:trace contextRef="#ctx0" brushRef="#br0" timeOffset="169661.5">11083 950 2751 0,'-12'-16'256'0,"5"8"-256"16,2 1 0-16,0 1 0 0,1 2 2928 0,1 1 528 15,-2 0 128-15,-5-2 0 0,-6-3 48 0,-6 0 0 16,-5 1 0-16,-6 0 0 0,-1 3-1456 0,-1 4-272 16,-2 2-64-16,1 7-16 0,5 2-800 0,-2 3-176 15,1 6-16-15,-1 6-16 0,3 0-224 0,4 4-32 16,3 0-16-16,5 1 0 0,5-2-320 0,6 0-64 15,5-1-16-15,2-28 0 0,16 48-144 0,-16-48 0 16,0 0 0-16,54 54 0 0,-54-54-192 0,0 0 16 16,83 35 16-16,-83-35 0 0,69 21 160 0,-69-21-192 15,67 24 192-15,-67-24-192 0,63 26 192 0,-63-26 0 16,55 32 0-16,-55-32 0 0,0 0 0 0,53 47 128 16,-53-47-128-16,0 0 128 0,24 51 0 0,-22-36 16 15,-3 4 0-15,-5 0 0 0,-4 4 48 0,-7 0 16 16,-4-1 0-16,-6 1 0 0,-2-1 112 0,-4 0 0 0,-2-3 16 0,-3 1 0 15,0-2 64-15,-2-1 16 0,1-1 0 0,0-5 0 16,6-1 48-16,3-3 16 0,4-1 0 0,4-5 0 16,3-2-352-16,4-2-128 0,1 0 0 0,1-2 0 15,5-1-320-15,2 0-144 16,3-1-48-16,5 0 0 0,2 0-832 0,4 0-160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23:56.6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24:07.209"/>
    </inkml:context>
  </inkml:definitions>
  <inkml:trace contextRef="#ctx0" brushRef="#br0">2419 1912 4607 0,'-6'-14'400'0,"3"7"-400"0,1 0 0 0,-1 1 0 16,1 2 0-16,2 1 0 0,0 0 0 0,-1-3 0 0,-2-2 544 0,-1-3 176 0,-2-1 48 0,2 4 0 0,0 1 208 0,1 3 48 15,0 2 16-15,2 2 0 0,-1 3-80 0,2 3-32 16,0 4 0-16,2 1 0 0,-2 4-208 0,1 4-32 15,1 1-16-15,-1 2 0 0,-1-22 112 0,0 0 32 16,13 81 0-16,-13-81 0 0,0 0-176 0,14 76-48 16,-14-76 0-16,11 66 0 0,-11-66-16 0,16 81 0 15,-16-81 0-15,15 90 0 0,-15-90 112 0,10 88 16 16,-10-88 0-16,4 83 0 0,-4-83 0 0,-1 81 0 16,1-49 0-16,-3 1 0 0,2 2 0 0,-4 5 16 15,1 5 0-15,0 4 0 0,-2 4-128 0,1-1-16 16,-1-3-16-16,0-2 0 0,1-3-208 0,-1-2-32 15,0 3-16-15,2-2 0 0,0-7-48 0,1 0-16 16,0-2 0-16,2-1 0 0,-1 1-16 0,2-34 0 0,3 65 0 16,-3-65 0-16,9 60 32 0,-9-60 0 0,0 0 0 0,17 66 0 15,-12-49 16-15,2-3 16 0,0-1 0 0,0-2 0 16,2-2-32-16,-2-1-16 0,2 1 0 0,-1-4 0 16,-1 2-96-16,2-2-16 0,-1 0 0 0,0-2 0 15,1 0-128-15,-1 0 128 0,1-2-128 0,-2-1 128 16,1 0-128-16,2 0 128 0,-1 0-128 0,2 0 128 15,0-1-128-15,2-1 0 0,0 2 0 0,0-3 0 16,1 2 0-16,1 0 128 0,1-1-128 0,-1 1 0 16,1-1 0-16,-1 2 0 0,4-1 0 0,-1 1 0 15,3-1 0-15,-1 1 0 0,1 1 0 0,0-1 0 16,1 1 0-16,-1 1 0 0,3-2 128 0,1 1-128 16,1-1 0-16,2 2 0 0,0-2 0 0,2 0 0 15,1 0 0-15,3 0 0 0,3 0 0 0,4 0 0 16,2 0 0-16,3 0 0 0,0 2 0 0,2 0 0 0,4 2 0 15,-2 0 0-15,1 1 0 0,0-3 0 0,-1 0-128 0,1-1 128 16,2 1 0-16,0-1 0 0,5 1 0 0,3 0 0 16,0 3 0-16,-1-1 0 0,0 0 0 0,-4-1 0 15,4-3 0-15,-1-2 0 0,-1 0 0 0,-2-1 0 16,1 1 0-16,4 1 0 0,4 0 0 0,0 1 0 16,-3 1 0-16,-4-4 0 0,-9 0 0 0,6 1 0 15,4-3 0-15,2 2 0 0,-1 1 0 0,-1 0 0 0,-1 2 0 16,0 2 0-16,0-2 0 0,0-2 0 15,1-1 0-15,0 1 0 0,-4-1 0 0,3 0 0 16,3 0 0-16,1 3 0 0,0 1 0 0,-1 1 0 0,-2-1 0 0,-1-2 0 16,-1-1 0-16,1 1 0 0,1-2 0 15,2 2 0-15,0 1 0 0,-1 0 0 16,0 3 0-16,-4-1 0 0,-2 0 0 0,-1-2 0 0,0 0 0 0,2-2 0 16,3 1 0-16,0 0 0 0,0 1 0 0,-1 0 0 15,1 0 0-15,-1 1 0 0,-2-1 0 0,-4-1 0 16,-6-1 0-16,5-1 0 0,6 1 0 0,1-1 0 15,2 0 0-15,-1 0 0 0,-2 3 0 0,-1 0 0 16,-2 0 0-16,-1-1 0 0,0-1 128 0,0-2-128 16,-1 1 0-16,2-1 0 0,0 0 0 0,4 0 0 15,-2 2 0-15,0 1 0 0,0 1 0 0,-3-3 0 16,-1 1 0-16,-1 0 0 0,0-1 0 0,1-1 0 16,0 1 0-16,-1 0 0 0,-2 0 0 0,1-1 0 15,-2 2 0-15,-1 2 0 0,0 0 128 0,-3-1-128 16,0 0 0-16,0-2 0 0,1 0 0 0,1-3 128 0,1 2-128 0,-1 0 0 15,3 0 144-15,-1-1-144 0,-2 3 0 0,0 0 128 16,0 2-128-16,-2-1 0 0,-4 1 0 0,-2 0 0 16,1-2 0-16,0 2 128 0,2 0-128 0,-2 2 0 15,0-2 0-15,0 1 0 0,-1 1 0 0,0-1 0 16,2 2 0-16,-1 0 0 0,-1 1 0 0,0 1 0 16,1 1 0-16,-3 0 0 0,-1-1 0 0,0 1 0 15,1 0 0-15,2-3 0 0,-2 1 0 0,3-1 0 16,2 1 0-16,-2-1 0 0,2 1 0 0,-2-1 0 15,0 0 0-15,0 1 0 0,0-1 0 0,-1 1 0 16,0 0 0-16,-3-2 0 0,0-2 0 0,-2 0 0 16,1-2 0-16,-4 1 0 0,-2-1 0 0,0-1 0 15,0 2 0-15,0-2 0 0,-3 0 0 0,-3 1 128 0,-1-1-128 0,-2-1 0 16,-1-1 128-16,-2 2-128 0,-1-2 160 0,-1 1-160 16,0-2 240-16,0-1-48 0,-1-2-16 0,0 2 0 15,-2-1-16-15,-2-1 0 0,0-2 0 0,0 1 0 16,-3 0 0-16,1-1 0 0,0 1 0 0,-2 0 0 15,0 0-32-15,-1 0 0 0,1 1 0 0,-3-3 0 16,2 2-128-16,-3 0 192 0,2-1-192 0,-2 0 192 16,1 1-32-16,-1-1 0 0,0-2 0 0,0 0 0 15,-1 2 32-15,1-3 16 0,-2-2 0 0,2-1 0 16,-1-1-16-16,-1 1 0 0,2 0 0 0,0-3 0 16,-1-4-32-16,1-1-16 0,0-3 0 0,0-1 0 15,0 1-144-15,0 0 160 0,0 1-160 0,0-1 160 16,1 1-160-16,-1 0 0 0,2-1 144 0,-1 1-144 15,2 3 128-15,-1 1-128 0,0-1 128 0,0 2-128 0,1 2 128 0,-1-3-128 16,0 1 128-16,1-4-128 0,-1 2 144 0,1-1-144 16,0-5 192-16,0-2-192 0,0 1 240 0,0-2-64 15,-1 3-16-15,1 1 0 0,0-1-160 0,0-1 160 16,1 0-160-16,-1 3 160 0,0-1-160 0,0 4 0 16,-1 1 0-16,0 1 128 0,1-1-128 0,-2 2 0 15,-1 2 0-15,2 0 0 0,-2 3 0 0,0 0 0 16,-2 0 0-16,2-2 0 0,-1-5 0 0,-1-1 0 15,-1 0 0-15,1 1 0 0,0 1 0 0,-1 1 0 16,1 2 128-16,-3 0-128 0,2 3 0 0,1 0 0 16,-1 2 0-16,0-1 0 0,0 2 0 0,0 1 0 15,-1 2 0-15,0 0 0 0,-2 0 0 0,1 1 0 0,-1 1 128 0,0 1-128 16,-1 1 0-16,0 1 0 0,0 0 0 0,0 1 0 16,-1-1 0-16,0 0 0 0,0 1 128 0,0 0-128 15,-1 3 0-15,-1-3 0 0,-1 3 0 0,-2 0 0 16,-1-1 0-16,-2 1 0 0,2 2 0 0,0-2 0 15,-1 1 0-15,-4 1 0 0,0-2 0 0,-3 2 0 16,0 0 0-16,-2-1 0 0,-2 1 0 0,-2-2 0 16,0 1 0-16,-2-2 0 0,-1 0 0 0,-1 1 0 15,3-1 0-15,1-1 0 0,-2 1 0 0,1-2 0 16,-2 1 0-16,-5 0 0 0,0-2 0 0,-3 1 0 16,3 0 0-16,-2 1 0 0,-2-1 0 0,-2-1 0 15,-4 0 0-15,0-1 0 0,1 0 0 0,1 0 0 16,6 0 0-16,-2 0 0 0,-5-2 128 0,-2 2-128 0,2-1 0 0,-6 1 0 15,-5 0 0-15,-6 0 0 16,-5 0 0-16,1 0 0 0,-1 0 0 0,5-2 0 0,9 3 0 16,-7-1 0-16,-3 3 0 0,-5 0 0 0,-1 2 0 0,-1 1 0 15,1 0 128-15,0-1-128 0,1 1 0 0,-2-1 0 16,-4 2 0-16,-5 3 0 0,-3 1 0 0,-4 1 0 16,0-1 0-16,1-1 0 0,6 0 0 0,-7 2 0 15,-9 2 0-15,-2 2 0 0,3-2 0 0,4-2 0 16,1 1 0-16,0 1 0 0,-1 0 0 0,-2 2 0 15,-3-2 0-15,-1 0 0 0,7 0 0 0,-1 0 0 16,-2 0 0-16,0 0 0 0,-3-1 0 0,1-1 0 16,-1 1 0-16,-2 0 0 0,-1 1 0 0,-2 0 0 0,-2-3 0 0,0 2 0 15,2-1 0-15,-2 1 0 0,-1 1 0 0,-1 0 0 16,-2-3 0-16,0 3 0 0,3 1 128 0,-3-1-128 16,-4 1 0-16,-2-1 0 0,2 0 0 0,-2 2 0 15,3-1 0-15,-2 1 0 0,-4-2 128 0,1 0-128 16,5-3 0-16,0 2 0 0,-2 1 0 0,-1-2 128 15,-1 1-128-15,6-2 0 0,8-1 0 0,-3-3 0 16,-2 2 0-16,1-2 0 0,4-3 128 0,4-2-128 16,3 0 0-16,2 1 0 0,2 1 0 0,-2 0 0 15,1 3 0-15,1 0-272 0,5 3 64 0,0 4-14416 16,-2 4-2880-16</inkml:trace>
  <inkml:trace contextRef="#ctx1" brushRef="#br0">23744 13721 0,'0'0'0,"0"0"16,0 0 0</inkml:trace>
  <inkml:trace contextRef="#ctx0" brushRef="#br0" timeOffset="11328.57">21244 7669 15663 0,'-2'-3'1392'0,"2"2"-1120"0,0-1-272 0,0 1 0 0,-1-1 512 0,-1 1 64 0,0-2 0 0,-1-3 0 0,-3 2 2240 0,-1-1 464 0,0 0 96 0,-1 4 16 16,-1 1-1312-16,-2 3-256 0,0 1-48 0,-2 6-16 15,-3 3-736-15,-1 2-128 0,-1 6-48 0,0 2 0 16,1 5-272-16,-3 2-48 0,0 5-16 0,2 1 0 16,2 0-256-16,1 1-48 0,-1 3-16 0,3-4 0 15,5 1-192-15,1-5 176 0,3-2-176 0,1-3 160 16,3-27-160-16,5 47 0 0,-5-47 0 0,0 0 0 16,29 53 0-16,-29-53 0 0,0 0 0 0,52 38 0 15,-52-38 0-15,0 0 0 0,64 23 0 0,-64-23 0 16,0 0 0-16,66 6 0 0,-66-6 0 0,0 0 0 15,58-10 144-15,-58 10-144 0,39-16 160 0,-39 16-160 0,36-18 192 0,-36 18-48 16,31-20-16-16,-17 9 0 0,-3 0 64 0,-2-1 0 16,-2-2 0-16,-2-1 0 0,-2 0 128 0,-1 0 48 15,-2-1 0-15,-3-1 0 0,-3 2 32 0,-1 1 16 16,-3 0 0-16,-1 1 0 0,-2 3-96 0,-4 3-32 16,-1 1 0-16,-5 2 0 0,-1 4-96 0,0 1 0 15,-4 4-16-15,3-1 0 0,1 3-176 0,0 0 128 16,1 3-128-16,2 0 128 0,1 0-128 0,2-2-192 15,3 2 32-15,3 1 16 16,3 1-496-16,4-1-112 0,0-1-16 0,4 1-19728 0</inkml:trace>
  <inkml:trace contextRef="#ctx1" brushRef="#br0" timeOffset="7728.88">23572 13735 0,'0'0'0,"0"0"0,0 0 16,0 0-16</inkml:trace>
  <inkml:trace contextRef="#ctx0" brushRef="#br0" timeOffset="19037.73">21466 7748 12895 0,'-2'0'1152'15,"1"0"-928"-15,1 0-224 0,0 0 0 0,0 0 1328 0,-2-1 208 0,2-1 64 0,-1 1 0 0,-1-1 1424 0,2-2 304 16,0 0 48-16,3-3 16 0,3-2-1248 0,2 1-240 0,5-2-48 0,3-1-16 15,5-1-864-15,3 0-160 0,1 0-48 0,2 1 0 16,-1 0-384-16,-2 2-64 0,1 1-32 0,-1 4 0 16,-3 1-288-16,-2 3 160 0,-4 4-160 0,-1 2 128 15,-14-6-128-15,0 0 0 0,0 0 144 0,0 0-144 16,36 73 0-16,-36-56 128 0,0 0-128 0,-3 0 0 16,-2 3 0-16,-3 1 0 0,0 3 0 0,-7 1 0 15,0-1 0-15,-2-1-128 0,-1-2 128 0,-1-3 0 16,1 1 0-16,-2-4-160 0,0-2 160 0,0 0 0 0,2-3 0 15,0-2 0-15,4-1 0 0,1-3 0 16,6-1 0-16,1-1 0 0,5-5 0 0,2-1 144 16,3-2-144-16,5-1 192 0,4 0-192 0,1-2 192 0,6 0-192 0,2-4 0 15,6 0 0-15,2 0 128 0,3 2-128 0,-2 4 0 16,1 0 0-16,-1 1 0 0,3 3 0 0,-3 3 0 16,-31 0 0-16,55 9 0 0,-55-9 0 0,0 0 0 15,64 34 0-15,-64-34 0 0,0 0 0 0,0 0 0 16,44 66 0-16,-42-47 0 0,-3 2 0 0,-3-1 0 15,-3-2 0-15,-5 0 0 0,-2-1 0 0,-3-1 0 0,-1-2 128 0,0-3-128 16,-4 1 128-16,-2-4 0 0,-1 1 0 0,-2-4 0 16,3 1 176-16,-1-1 16 0,-2-2 16 0,-3 0 0 15,5-1 48-15,1-1 0 0,0 0 0 0,4-1 0 16,3-1-224-16,3 0-32 0,3-1-128 0,2-1 192 16,5 0-192-16,1-1 0 15,3 1-192-15,3-1 192 0,1 1-672 0,2 1-32 0,2-1 0 0,1 3-18736 16</inkml:trace>
  <inkml:trace contextRef="#ctx0" brushRef="#br0" timeOffset="19616.75">22724 7646 14735 0,'-1'-7'1312'0,"-1"2"-1056"0,1 2-256 0,0 0 0 0,-1 1 944 0,-2-2 128 0,-3-3 16 0,-7-4 16 16,-6-5 1280-16,-6 1 256 16,0 2 48-16,-1 3 16 0,-3 3-656 0,0 1-144 0,2 5-32 0,0 1 0 15,3 1-720-15,1 4-128 0,1 2-48 0,2 1 0 16,4 1-416-16,1 2-96 15,2 5-16-15,4 1 0 0,2 1-448 0,4 0 0 16,2 3 0-16,4-1 0 0,-2-20-144 0,0 0-80 16,0 0-16-16,32 74 0 15,-32-74-672-15,0 0-144 0,54 55-32 0,-54-55 0 16,0 0 368-16,80 48 64 0,-80-48 16 0,68 32 0 0,-68-32 480 0,66 29 160 0,-66-29 0 0,57 26 0 16,-57-26 0-16,0 0 256 0,61 37-32 0,-61-37 0 0,0 0 16 0,0 0 0 31,0 0 0-31,42 65 0 0,-41-52 112 0,-1-2 32 15,-2 0 0-15,-3 1 0 0,0-4 48 0,-5 2 16 16,-1 0 0-16,-5 1 0 0,-1 1 0 0,-1-1 16 16,-2-1 0-16,-1-2 0 0,0 1 64 0,-2-2 16 15,-1 1 0-15,1-1 0 0,1-1 96 0,1-2 32 0,2-1 0 0,4-3 0 16,2 1-16-16,4-2 0 0,4 0 0 0,1-2 0 16,2-3-144-16,2-1-48 0,2-1 0 0,2-4 0 15,3 0 80-15,0-3 16 0,4 0 0 0,1-2 0 16,3-1-48-16,3-4-16 0,4 1 0 0,0-3 0 15,2 2-128-15,0-2-32 0,2 1 0 0,1 2 0 16,-2 0-144-16,5-1-16 0,2 0-16 0,1-1 0 16,-2 3-160-16,-3 2 0 0,-3 3 0 0,-5 0 0 15,-3 3-752-15,-4 5-128 0,-3-2-16 0,-6 5-21904 16</inkml:trace>
  <inkml:trace contextRef="#ctx0" brushRef="#br0" timeOffset="23151.88">24869 7844 8287 0,'0'-1'736'0,"1"-2"-592"0,-1 1-144 0,0 1 0 0,1 0 976 0,-1-2 176 0,2 0 16 0,-1-4 16 15,1-3 1376-15,-1-1 288 0,0-1 48 0,-1 0 16 16,-1 2 272-16,0-2 48 0,-1 3 16 0,-2-1 0 16,0 1-1296-16,0 1-256 0,-2 2-48 0,-1 2-16 15,0 1-992-15,-3 2-192 0,-1-1-32 0,-2 1-16 16,0 2-192-16,-1 1-32 0,1-1-16 0,1 3 0 16,0 0-160-16,0 4 0 0,-3 0 0 0,1 3 128 15,2 1-128-15,-1 2 0 0,2 4 0 0,-1 2 0 16,4 2 0-16,1 1 0 0,1 1 0 0,3 0 0 15,3-24 0-15,0 0 0 0,10 69-144 0,-10-69 144 16,0 0-144-16,0 0 144 0,51 68-208 0,-51-68 80 16,0 0 128-16,58 28-192 0,-58-28 192 0,0 0-192 0,62 13 192 0,-42-13 0 15,0-1 0-15,-2-1 0 0,3-2 0 0,-1 0 0 16,3 0 0-16,-1-1 0 0,1 3-320 0,-3-3-48 16,-2 1 0-16,-4 0-11792 15,-1 1-2352-15</inkml:trace>
  <inkml:trace contextRef="#ctx0" brushRef="#br0" timeOffset="23423.33">25144 7848 15663 0,'3'-4'688'0,"-3"3"144"0,0-1-656 0,0 1-176 0,1 1 0 0,-1 0 0 16,0 0 2112-16,0 0 384 0,0 1 64 0,0 2 32 15,0 3 16-15,-1-1 0 0,-1 5 0 0,1 0 0 16,0 1-928-16,-1 2-176 0,1 1-32 0,-1 0-16 0,2-14-704 0,0 0-144 15,-1 43-32 1,1-43 0-16,0 0-320 0,0 0-80 0,7 56-16 0,-7-56 0 16,0 0-160-16,0 0 128 0,0 0-128 0,0 0 128 0,37 57-128 0,-29-52 0 15,-8-5 0-15,0 0 128 0,0 0-128 0,0 0 0 16,0 0 0-16,0 0 0 31,60 23-784-31,-53-23-96 0</inkml:trace>
  <inkml:trace contextRef="#ctx0" brushRef="#br0" timeOffset="23722.29">25376 7478 15663 0,'5'-15'1392'0,"-2"8"-1120"16,1 1-272-16,-1 2 0 0,-1 1 1360 0,-1 1 224 15,0 1 32-15,4 0 16 0,-1 1 2000 0,2 2 400 16,-1 5 64-16,-5-7 32 0,0 0-2192 0,0 0-432 16,19 71-96-16,-19-71 0 0,5 55-896 0,-5-55-160 15,5 65-32-15,-5-65-16 0,4 68-128 0,-4-68-32 16,5 65 0-16,-5-65 0 0,7 65-144 0,-7-65 0 16,6 56 0-16,-6-56 128 0,0 0-128 0,11 68 128 15,-11-68-128-15,0 0 128 0,0 0 0 0,17 64 0 16,-17-64 0-16,0 0 0 0,0 0-128 0,0 0 0 0,0 0 144 0,0 0-144 15,0 0 0-15,0 0 0 16,50 49 0-16,-40-49 0 0,0-1-224 0,-2-2-112 0,1 0-32 0,-2 0-18832 16</inkml:trace>
  <inkml:trace contextRef="#ctx0" brushRef="#br0" timeOffset="23938.46">25299 7728 25791 0,'5'-3'2304'0,"-1"2"-1856"16,-1 0-448-16,0-1 0 15,-1 1 992-15,4-1 96 0,4-3 32 0,5-1 0 0,5-2 1472 0,4 0 288 16,2 1 64-16,-2 3 16 0,0 0-1952 0,0 1-400 16,-2 2-80-16,0 2-16 0,-1 0-512 0,-21-1 0 15,0 0-160-15,52 16-18560 16</inkml:trace>
  <inkml:trace contextRef="#ctx0" brushRef="#br0" timeOffset="24175.44">25788 7755 25791 0,'6'-3'1152'0,"-3"3"224"0,1 0-1104 0,-1 0-272 0,-2 2 0 0,1-2 0 15,-2 2 1680-15,1 1 288 0,2 3 48 0,0 2 16 16,-3-8 0-16,0 0 0 0,0 0 0 0,11 55 0 16,-11-55-1232-16,0 0-240 0,0 0-48 0,4 57-16 15,-4-46-48-15,2 1-16 0,-1-3 0 0,2 1 0 16,0-1-112-16,-1-2 0 0,0-1-16 0,2-1 0 16,-1-1-176-16,-2-1-128 0,2 0 144 0,0 0-144 15,-2-2 0-15,2 2 0 0,0-3 0 0,-2 2 0 16,2-1-640-16,0 0-80 0,0-2-16 0,0 1-18528 15</inkml:trace>
  <inkml:trace contextRef="#ctx0" brushRef="#br0" timeOffset="24622.88">26079 7823 2751 0,'2'1'256'0,"-2"-1"-256"16,0 0 0-16,1 2 0 0,-1-1 1936 0,0-1 352 0,1 1 64 0,1 1 16 16,1 1 1472-16,1 0 288 0,2 1 64 0,2-1 16 15,2-1-1360-15,0 1-272 16,1 0-48-16,2-1-16 0,0-2-848 0,-1 0-192 0,2 0-16 0,-1-2-16 16,0-1-768-16,0 0-160 15,1 1-16-15,1-4-16 0,1-1-128 0,-1 0-32 0,-1 0 0 0,1-2 0 16,-1-1-96-16,-3 1-32 0,0-1 0 0,-2 1 0 15,-2-1-192-15,-2-1 176 0,-2-2-176 0,-1 1 160 16,-2-1-160-16,-3 2 128 0,-3-1-128 0,-2 1 128 16,-2 1-128-16,-3 0 160 0,-2 3-160 0,-2 0 160 0,-2 3-160 15,-1 0 0-15,-1 1 0 0,-1 4 128 16,-1 3-128-16,1 2 0 0,0 4 0 0,5 1 0 0,2 2 0 0,2 1 0 16,2 4 0-16,2 4 0 0,4 0 0 0,0 4 0 15,5-26-144-15,2 53 144 16,-2-53 0-16,0 0 0 0,21 68 0 0,-21-68 0 15,0 0-128-15,45 51 128 0,-45-51 0 0,0 0 0 16,57 31-128-16,-57-31 128 0,0 0 0 0,62 18 0 16,-62-18-128-16,42 7 128 0,-21-4 0 0,-1-1 0 15,-1 1-656-15,-2-2-32 0,-17-1 0 0,0 0-18416 16</inkml:trace>
  <inkml:trace contextRef="#ctx0" brushRef="#br0" timeOffset="24973.91">26715 7669 29487 0,'1'-9'1296'0,"-2"5"288"0,-1 0-1264 0,0 0-320 0,-1 1 0 0,0 1 0 0,-3 2 1536 0,-1-1 240 0,-5-2 48 0,-7 2 16 0,-2 1-624 0,0 3-112 0,0 1-16 0,2 1-16 16,1 4-816-16,4 1-256 0,2 3 160 0,4-1-160 0,4 0 0 0,2-1 0 15,2-11 0-15,0 0-176 0,0 0-176 0,0 0-32 16,40 72-16-16,-40-72 0 31,0 0-1008-31,73 48-192 0,-73-48-32 0,55 27-16 16,-55-27 224-16,64 28 32 0,-64-28 16 0,58 28 0 0,-58-28 800 0,0 0 144 0,66 38 48 0,-66-38 0 16,0 0 880-16,0 0 176 0,0 0 32 0,0 0 16 15,34 61 768-15,-41-54 160 0,-3 0 16 0,-4-1 16 16,-4 1-224-16,-3-3-48 0,-5 2-16 0,-2-2 0 15,-3 2-592-15,0-1-112 0,-2 0-32 0,4 0 0 16,0 1-208-16,3-2-32 0,2 3-16 0,1-2 0 16,0-3-784-16,2 1-176 0</inkml:trace>
  <inkml:trace contextRef="#ctx0" brushRef="#br0" timeOffset="25358.21">24024 8587 34095 0,'0'-3'3024'0,"4"0"-2416"0,5 2-480 0,-1 0-128 0,0 1 880 0,7-3 144 15,14-1 48-15,21-5 0 0,25-2-176 0,19-2-16 0,12 2-16 0,9-1 0 16,9 1-192-16,0 3-32 0,-1-1-16 0,-1 2 0 16,-4 2-192-16,0-1-48 0,-5 2 0 0,-5 1 0 15,-10 0-64-15,-2-1-32 0,1 0 0 0,-8-1 0 16,-4 2-32-16,-9-1 0 0,-5 3 0 0,-7-2 0 15,-8 0-80-15,-8 0-32 0,-7 2 0 0,-7-1 0 16,-7 2-144-16,-9 0 0 0,-5 0 0 0,-5 2 0 16,-5-1-176-16,-4 1-112 0,-6-2-32 0,-9 1-20352 15</inkml:trace>
  <inkml:trace contextRef="#ctx1" brushRef="#br0" timeOffset="37794.96">19909 16674 0,'0'0'0,"0"0"0</inkml:trace>
  <inkml:trace contextRef="#ctx0" brushRef="#br0" timeOffset="52503.08">15634 10191 7359 0,'0'-2'656'0,"0"1"-528"0,0-1-128 0,0 2 0 0,0 0 1200 0,0-1 208 0,-1 0 32 0,1-2 16 0,-2 0 1584 0,-1 0 320 0,2 2 64 0,0 1 16 16,-1 1-560-16,1 3-96 0,-2 2-32 0,0 4 0 16,0 3-1232-16,-1 1-256 0,-2 5-48 0,2 3-16 15,0 2-544-15,1 1-96 0,-1 2-32 0,3-2 0 16,1 1-336-16,0-1-64 0,2 1 0 0,1-4-128 16,-3-22 0-16,11 43 0 0,-11-43 0 0,0 0 0 0,24 53 0 0,-24-53 0 15,0 0 0-15,0 0 0 16,0 0 0-16,51 50 0 0,-51-50 0 0,0 0 0 15,0 0 128-15,0 0-128 0,61-6 192 0,-48-2-192 16,1-2 288-16,-1-3-48 0,-1-2-16 0,1-1 0 16,-2 0 96-16,1-1 32 0,-1 1 0 0,-1-1 0 15,-2 0 32-15,-1 1 16 0,0 1 0 0,-1-1 0 16,-2 2-48-16,-1 1-16 0,0 3 0 0,-2 0 0 16,-1 3-64-16,0 0-16 0,-1 4 0 0,1 2 0 15,-1 1-64-15,-1 1-32 0,1 2 0 0,-2 4 0 0,0 2-160 0,2 1 0 16,-2 2 0-16,3 3 0 0,0-1-160 0,3 3-64 15,-3-17-16-15,11 38 0 16,-11-38-208-16,0 0-32 0,37 62-16 0,-37-62 0 16,0 0-16-16,53 49-16 0,-53-49 0 0,0 0 0 0,61 27 224 0,-61-27 48 15,0 0 16-15,57-3 0 0,-57 3 240 0,34-14 0 16,-20 4 144-16,1-1-144 0,-2-3 416 0,0-2-16 16,-1 1 0-16,0-1 0 0,-2 1 128 0,-1-1 32 15,0 1 0-15,-2-1 0 0,-1 1 64 0,-2-2 16 16,-1 0 0-16,0-2 0 0,-3 0 80 0,0-1 32 15,-2 0 0-15,1 0 0 0,-2 2-128 0,0 1-32 16,2 3 0-16,-4 1 0 0,3 2-352 0,-3 1-80 0,3 4-16 0,-1 1 0 16,-3 2-352-16,2 3-80 0,0 0-16 0,-1 3 0 31,2 1-1184-31,1 1-240 0,-1 4-64 0,1 2-19936 0</inkml:trace>
  <inkml:trace contextRef="#ctx0" brushRef="#br0" timeOffset="52857.25">16404 10549 26719 0,'3'0'2368'0,"0"0"-1888"0,0 0-480 0,-2 0 0 0,-1 2 1280 0,3-2 144 0,2 0 48 0,-5 0 0 16,0 0 832-16,0 0 192 0,58-10 16 0,-58 10 16 0,0 0-1552 0,54-20-304 16,-54 20-64-16,31-17-16 0,-31 17-48 0,31-20-16 15,-18 11 0-15,0-3 0 0,-2 1-16 0,-3 0 0 16,-1-2 0-16,0-1 0 0,-2 1 0 0,-2-1 0 0,-3-2 0 0,-2-1 0 15,-2 2 0-15,-2-2 0 16,-1 0 0-16,0 3 0 0,-3 1-128 0,0 3-16 16,-1 3-16-16,-2 2 0 0,1 3-160 0,-1 2-16 15,2 2-16-15,-1 3 0 0,2 4-160 0,1 2 192 16,0 2-192-16,2 1 192 0,1 4-192 0,4 2 0 0,0 3 0 0,4-1 0 16,0 1-128-16,-2-23 128 15,13 42-160-15,-13-42 160 0,0 0-176 0,34 60 176 16,-34-60-192-16,0 0 192 0,45 45-144 0,-45-45 144 15,0 0 0-15,0 0-144 0,65 28 144 0,-65-28 0 16,0 0 0-16,0 0-128 0,59 4 0 0,-59-4 0 0,0 0 0 0,0 0 0 31,0 0-880-31,56-10-160 0,-48 9-48 0,1 0-20400 0</inkml:trace>
  <inkml:trace contextRef="#ctx0" brushRef="#br0" timeOffset="53538.53">18029 10230 911 0,'-5'2'0'0,"3"-2"0"0,-1 2 0 0,0 1 0 0,3 0 7104 0,0-3 1344 0,0 0 272 0,-3 18 48 0,0-2-5328 0,-1 7-1072 0,0 2-224 0,-1 3-32 16,4-1-1344-16,0-1-272 15,2-1-48-15,-1-25-16 0,7 48-432 0,-7-48 128 16,16 45-128-16,-16-45 0 0,0 0 0 0,41 52 0 0,-41-52 0 16,0 0 0-16,0 0 0 0,63 29 128 0,-63-29-128 0,0 0 128 15,48-6 64-15,-34 0 0 0,2-1 0 0,-2-3 0 16,-1 1 112-16,-2-3 16 0,0-2 16 16,-1-1 0-16,-1-1 192 0,-1-1 48 0,-2 2 0 0,-2-2 0 15,0 0 64-15,-4 0 0 0,0 0 16 0,-1 1 0 16,-1 1-32-16,0 1-16 0,-1 4 0 0,-1 1 0 15,-1 5-160-15,3 1-16 0,-3 2-16 0,2 1 0 0,2 4-224 16,-2 0-64-16,2 5 0 0,-1 2 0 16,4 2-272-16,-2-13-64 0,0 0-16 0,13 52 0 15,-13-52-336 1,0 0-64-16,29 65-16 0,-29-65 0 0,0 0-16 0,44 61-16 0,-44-61 0 0,0 0 0 16,51 41 224-16,-51-41 64 0,0 0 0 0,0 0 0 15,69 14 192-15,-69-14 64 0,33-9 0 0,-16 1 0 16,-3-3 256-16,-2-2 48 0,2-1 16 0,-2 0 0 0,-1-1 288 15,-1 0 64-15,1-2 16 0,-1-1 0 0,0-1 192 0,-3-1 32 16,0 1 16-16,-1-3 0 0,-2 3 16 0,-1-3 0 16,0 3 0-16,-2-2 0 0,-1-1-224 0,0 4-32 15,-1 0-16-15,-1 3 0 0,-2 3-368 0,1 0-176 16,0 4 160-16,1 2-160 16,-1 2-320-16,0 1-176 0,0 5-16 0,-1 1-16 15,1 4-1104-15,0 0-224 0,0 4-32 0,2 3-12944 16,1 3-2576-16</inkml:trace>
  <inkml:trace contextRef="#ctx0" brushRef="#br0" timeOffset="54004.6">18959 10533 24879 0,'10'-9'1088'0,"-5"3"256"0,0 1-1088 0,0 0-256 0,-4 1 0 0,0 0 0 0,4 0 2784 0,-1-5 496 0,3-5 112 0,0-4 0 16,0-3-1536-16,-1 1-320 0,-4 1-64 0,0 1-16 15,-4 1-688-15,-2 2-128 0,-3-1-16 0,-1 3-16 0,-4 1-80 0,0 2-16 16,-4 3 0-16,-1 1 0 0,0 3-80 0,-4 3-32 16,-2 2 0-16,1 2 0 0,1 2-192 0,-2-1-32 15,3 4-16-15,1 1 0 16,2 1-160-16,4 0 0 0,3 2-192 0,3 1 192 0,3-1-320 0,1 2 48 16,4 2 16-16,-1-17 0 15,0 0-208-15,13 48-48 16,-13-48 0-16,0 0 0 0,0 0 32 0,47 52 0 0,-47-52 0 0,0 0 0 0,0 0 208 0,62 23 32 15,-62-23 16-15,0 0 0 0,45-6 224 0,-45 6 0 16,25-9 0-16,-12 0 0 0,-2 1 304 0,-1-2 0 16,0 3 0-16,-1-3 0 0,-1 1 160 0,-2 1 48 0,-1-1 0 0,0 1 0 15,-3 1 32-15,0 0 16 16,-2 2 0-16,0 0 0 0,0 2-64 0,-2 2-16 16,2 1 0-16,0 0 0 0,-1 2-192 0,0 3-32 15,-1 2-16-15,2 0 0 0,0 3-240 0,0 2 0 16,0-12 128-16,0 0-128 0,12 44 0 0,-12-44-160 15,0 0 32-15,19 45 0 0,-19-45-128 0,0 0 0 0,0 0-16 0,0 0 0 16,46 46 80-16,-46-46 32 16,0 0 0-16,0 0 0 0,0 0-32 0,0 0 0 15,53-5 0-15,-43 1 0 16,0-2-320-16,0 1-80 0,0-1-16 0,-2 2 0 16,-1 0-576-16,0-1-112 0</inkml:trace>
  <inkml:trace contextRef="#ctx0" brushRef="#br0" timeOffset="54438.92">19236 10397 25791 0,'0'-13'1152'0,"0"6"224"0,2 0-1104 0,-1 1-272 0,1 4 0 0,-2-1 0 0,1 0 2064 0,3-3 368 0,0-1 64 0,4-1 0 16,-1 1-448-16,1 2-80 0,-1 4-32 0,-7 1 0 16,0 0-1072-16,0 0-224 0,0 0-32 0,0 0-16 15,55 45-272-15,-55-45-64 0,0 0-16 0,0 0 0 16,36 57-240-16,-36-57 144 0,0 0-144 0,0 0 128 0,26 55-128 0,-26-55 0 15,0 0 0-15,0 0 0 0,0 0 0 0,0 0 0 16,26 45 0-16,-23-42 0 0,-3-2 0 0,0 1 0 16,0-4 0-16,0-1 0 0,-2-1 176 0,2 0-48 15,-1-3-128-15,-2 0 192 0,2 0 160 0,-2-2 32 16,1-1 0-16,2-1 0 0,0 1 0 0,0-3 0 16,0-1 0-16,2-1 0 0,1-2-128 0,-1-3-32 15,3 0 0-15,-1-1 0 0,0 1-96 0,3 1-128 16,0 0 176-16,2 4-176 0,-1 2 0 0,1 2 0 15,-1 4 0-15,2 2 0 0,-10 5 0 0,0 0 0 16,0 0 0-16,0 0 0 0,0 0-256 0,66 24-16 16,-66-24 0-16,0 0 0 0,34 53 16 0,-34-53 16 15,0 0 0-15,26 65 0 0,-26-65 240 0,11 43 0 16,-11-43 0-16,0 0-144 0,13 57 144 0,-13-57 0 0,0 0 0 16,10 45 0-16,-10-45 192 0,0 0-48 0,0 0 0 0,0 0 0 15,15 44-144-15,-12-38 128 0,0-2-128 0,0 0 128 16,-2-1-400-16,2-2-96 0,0 1-16 0,0-1-13648 15,1-1-2736-15</inkml:trace>
  <inkml:trace contextRef="#ctx0" brushRef="#br0" timeOffset="54725.78">19953 9785 40543 0,'0'2'1792'0,"0"-1"384"0,1 0-1744 0,-1 2-432 0,0 0 0 0,-1 0 0 0,1 1 592 0,0 5 48 0,0 6 0 0,0-15 0 0,2 52 32 0,0-13 16 15,-1 3 0-15,-1 6 0 0,2 6-304 0,-1 4-64 16,0 1-16-16,2-5 0 0,2-5-304 0,-3-7 160 16,-2-42-160-16,9 68 128 0,-9-68-128 0,8 50 0 15,-8-50 0-15,0 0 0 0,16 48 0 0,-16-48 0 16,0 0 144-16,0 0-144 0,0 0 0 0,0 0 144 15,0 0-144-15,0 0 0 0,0 0-144 0,0 0-144 16,0 0-32-16,0 0 0 16,55 21-720-16,-52-28-160 0,0-3-16 0,-3-3-17936 0</inkml:trace>
  <inkml:trace contextRef="#ctx0" brushRef="#br0" timeOffset="54905.37">19671 10133 37775 0,'3'0'1664'0,"-1"-2"368"0,1 2-1632 0,1 0-400 0,0 0 0 0,0-1 0 16,2 1 864-16,4 0 96 0,-10 0 0 0,0 0 16 16,72-4 112-16,-72 4 0 0,65-5 16 0,-65 5 0 15,66-4-384-15,-66 4-80 0,61-1 0 0,-61 1-16 16,54 0-384-16,-54 0-80 0,0 0-16 0,52 1 0 16,-52-1-544-16,0 0-112 0,0 0-32 0,0 0-20256 15</inkml:trace>
  <inkml:trace contextRef="#ctx0" brushRef="#br0" timeOffset="55394.63">21886 9657 27647 0,'-8'2'2448'0,"2"0"-1952"0,6-1-496 0,2 2 0 0,-2 0 1120 0,-4 3 128 0,-5 5 32 16,-5 7 0-16,-4 9 640 0,-2 6 128 0,1 2 16 0,2 2 16 16,1-1-1248-16,3 2-240 0,2 2-48 0,2 1-16 15,5 3-336-15,1 0-192 0,3 1 192 0,3-1-192 16,2-2 128-16,-5-42-128 0,17 72 0 0,-17-72 0 15,24 57 0-15,-24-57 0 0,0 0 0 0,47 66 0 0,-47-66 0 0,0 0 0 16,55 48 128-16,-55-48-128 0,0 0 128 0,61 30-128 16,-61-30 192-16,0 0-192 15,58 11 192-15,-58-11-192 0,0 0 192 0,56-4-192 0,-37-2 0 0,-1-1 0 16,-1 0 0-16,0 0-12592 16,-2-2-2624-16</inkml:trace>
  <inkml:trace contextRef="#ctx0" brushRef="#br0" timeOffset="55757.68">22262 10223 23951 0,'4'0'1056'0,"-1"0"224"0,0 0-1024 0,-1 0-256 15,-1 2 0-15,-1-1 0 0,0 2 2096 0,1 0 352 0,-1-3 80 0,0 0 16 0,0 0-224 0,9 48-32 16,-9-48-16-16,0 0 0 15,10 46-1568-15,-10-46-304 0,0 0-64 0,0 0-16 0,29 58-144 0,-29-58-48 16,0 0 0-16,0 0 0 16,0 0 0-16,64 41-128 0,-64-41 192 0,0 0-64 15,0 0 32-15,66 6 0 0,-66-6 0 0,0 0 0 16,46-13 32-16,-34 6 16 0,0 0 0 0,-1-3 0 16,2-1 112-16,-4-2 0 0,1 2 16 0,-1-2 0 0,-2 0 240 0,-1-2 32 15,-2-1 16-15,-3 1 0 0,-1-1 80 0,-3-1 32 16,-1 0 0-16,-1-1 0 0,-4 0-16 0,-4-1 0 15,2 1 0-15,-3 2 0 0,1 4-240 0,-4 0-48 0,-3 4-16 16,2 2 0-16,0 2-144 0,1 2-16 16,0 2-16-16,0 0 0 0,1 3-240 0,4 2-192 0,-1 0 48 0,2 1 0 31,1 1-896-31,1 0-176 0,2 3-48 0,0-2 0 16,1 1-512-16,2-1-96 0</inkml:trace>
  <inkml:trace contextRef="#ctx0" brushRef="#br0" timeOffset="56012.05">21522 10044 36863 0,'-1'-3'3264'0,"2"0"-2608"16,2 2-528-16,0-1-128 0,0 1 544 0,1-1 80 0,3-2 16 0,7-2 0 0,7-5 576 0,7 1 112 15,5-1 16-15,2 3 16 16,2 0-448-16,-2 3-80 0,-1-1-32 0,-34 6 0 0,71-4-416 0,-71 4-96 16,63-3-16-16,-63 3 0 15,54 0-272-15,-54 0-192 0,44-1 16 0,-44 1-13920 16,0 0-2800-16</inkml:trace>
  <inkml:trace contextRef="#ctx0" brushRef="#br0" timeOffset="56578.27">23928 10333 26719 0,'0'0'1184'0,"0"0"240"0,0 0-1136 0,0 0-288 0,0 0 0 0,0 0 0 0,0 0 1696 0,0 0 288 0,59 13 48 0,-59-13 16 0,0 0-144 0,74-4-32 0,-74 4 0 0,53-12 0 16,-53 12-1072-16,47-16-224 0,-26 6-32 0,-4 0-16 16,-3 0-80-16,-4-1-32 0,-2-2 0 0,-2 2 0 15,-3-1-96-15,-3 1-32 0,-1-2 0 0,-4 2 0 16,1-2-112-16,-4-1-32 0,1 1 0 0,-3 2 0 15,-2 1-144-15,0 0 160 0,-4 3-160 0,-1 2 160 16,2 0-160-16,-4 5 0 0,1 0 0 0,1 5 0 0,0 0 0 0,0 4 0 16,1 2 0-16,2 2 0 0,3 4-224 0,1 1 32 15,3 3 0-15,4 0 0 0,2 3-64 0,1-24-16 16,8 47 0-16,-8-47 0 16,0 0-112-16,37 65-32 0,-37-65 0 0,0 0 0 0,58 49 128 15,-58-49 32-15,0 0 0 0,69 33 0 0,-69-33 256 0,0 0-160 16,71 17 160-16,-71-17-128 0,0 0-96 0,65 0-16 15,-65 0 0-15,37-10 0 16,-37 10-1456-16,33-13-288 0</inkml:trace>
  <inkml:trace contextRef="#ctx0" brushRef="#br0" timeOffset="56962.32">24479 10251 15663 0,'1'0'1392'0,"1"0"-1120"0,-1 0-272 0,0 2 0 16,2-1 2224-16,0 1 384 0,1 0 80 0,-4-2 0 15,0 0 768-15,0 0 128 0,0 0 48 0,50 47 0 16,-50-47-2096-16,0 0-432 0,0 0-80 0,0 0 0 16,36 59-448-16,-36-59-96 0,0 0-16 0,0 0 0 15,0 0-208-15,0 0-32 0,0 0-16 0,0 0 0 0,0 0-80 0,0 0-128 16,0 0 176-16,0 0-176 16,0 0 208-16,0 0-64 0,0 0-16 0,0 0 0 15,0 0 0-15,0 0-128 0,0 0 192 0,12-4-64 16,-12-7-128-16,1 0 192 0,2-1-192 0,0 0 192 15,0-3-48-15,1 0 0 0,1-2 0 0,3-1 0 16,-1-1-16-16,1 1 0 0,2-1 0 0,1 2 0 0,2 2-128 0,1 1 0 16,0 4 0-16,0 1 0 0,2 2 0 0,-16 7 0 15,0 0 0-15,0 0 0 0,51 2 0 0,-51-2 0 16,0 0 0-16,0 0 0 0,0 0 0 0,46 51 0 16,-46-51 0-16,0 0 0 0,16 49 0 0,-16-49 0 0,0 0 0 0,6 52 0 15,-6-52 0-15,0 0 0 0,2 44 0 0,-2-44 0 16,0 0 0-16,0 0 0 15,2 40 0-15,-2-33 0 0,0-7-256 0,0 0-48 16,0 0 0-16,0 0 0 16,0 0-784-16,0 0-144 0</inkml:trace>
  <inkml:trace contextRef="#ctx0" brushRef="#br0" timeOffset="57280.91">25205 10268 15663 0,'10'-10'688'0,"-6"5"144"0,0-1-656 0,0 0-176 0,-1 2 0 0,0 1 0 0,-2-1 3136 0,2-3 608 0,2-6 112 0,0-2 32 0,-2-4-448 0,-2 3-96 15,-2-1-16-15,-2 1 0 0,-2 2-1920 0,-4 1-384 16,1 2-64-16,-5 2-32 0,0 2-80 0,-1 3-16 16,0 1 0-16,-3 2 0 15,0 2-176-15,-1 4-32 0,-1 2-16 0,1 2 0 16,2 1-384-16,1 5-80 0,-1 1-16 0,4 3 0 15,2 2-128-15,3 0 0 0,1 2 0 0,3-1 0 16,3-22-304-16,2 43 16 0,-2-43 0 0,0 0 0 16,14 58-272-1,-14-58-48-15,0 0-16 0,0 0 0 0,48 55 96 0,-48-55 16 0,0 0 0 0,52 21 0 16,-52-21-48-16,0 0 0 0,65 10 0 0,-65-10 0 16,44 0-416-16,-44 0-96 0,38-3-16 0,-38 3-17088 15</inkml:trace>
  <inkml:trace contextRef="#ctx0" brushRef="#br0" timeOffset="57616.17">25460 10199 19343 0,'-1'-1'1728'0,"0"1"-1392"0,-1 0-336 0,2 0 0 15,0 1 3632-15,-1-1 656 0,-1 2 128 0,-2 0 16 0,1 3-1904 0,-1 3-384 16,1 2-80-16,3-10-16 16,0 0-1328-16,-5 42-272 0,5-42-48 0,0 0-16 15,4 54-192-15,-4-54-32 0,0 0-16 0,15 54 0 0,-15-54-144 0,0 0 0 31,0 0 0-31,39 55 0 0,-39-55 0 0,0 0 0 0,0 0 0 0,60 24 0 16,-60-24-192-16,0 0 192 0,51-3-160 0,-32-1 160 16,-1-1 0-16,-1 0 0 0,1-2 0 0,1-2 0 15,-1 1 0-15,-3-1 0 0,0 1 0 0,-3-2 160 16,-2 2-32-16,-4-4-128 0,-2 1 192 0,-3-2-64 16,-1 0 112-16,-4-1 16 0,-1-1 0 0,-4-4 0 15,-2 1 80-15,-2-2 32 0,-1 1 0 0,0 0 0 16,0 5-48-16,-3-2 0 0,-2 2 0 0,-2 3 0 15,0 1 64-15,-3 5 0 0,0 0 0 0,0 4 0 16,1 1-144-16,4 4-32 0,2 2 0 0,1 1 0 16,3 3-464-16,4 1-80 0,1 3-32 0,1 2 0 15,3-1-592-15,0 4-112 0,4-19-16 0,-1 39-12800 16,1-39-2544-16</inkml:trace>
  <inkml:trace contextRef="#ctx0" brushRef="#br0" timeOffset="58467.01">26091 10340 23039 0,'8'-10'1024'0,"-4"5"192"0,2-1-960 0,-2 1-256 0,-1 2 0 0,-2-2 0 0,1 1 2752 0,1-3 496 0,1-4 96 0,0-5 32 0,-1-1-1088 0,-3-1-224 0,-4 0-32 0,-3 1-16 16,-2 1-912-16,-5 2-176 0,0 0-32 0,-2 3-16 15,1-1-144-15,-2 2-32 0,0 3 0 0,0 3 0 16,-1 1-304-16,1 5-64 0,0-1-16 0,1 5 0 16,2 1-320-16,1 4 0 0,2 2 0 0,2 2 128 15,1 2-128-15,2 0-208 0,4 3 48 0,2-20 16 16,0 41-400-16,0-41-80 16,0 0-16-16,9 66 0 15,-9-66-64-15,0 0-32 0,23 54 0 0,-23-54 0 0,0 0 112 0,0 0 32 16,49 40 0-16,-49-40 0 0,0 0 192 0,0 0 32 0,58 1 16 0,-42-7 0 0,-1 1 352 15,1-2 0-15,0-3 0 0,-2-1 0 0,1-2 128 0,1 0 160 16,-4-1 32-16,1-3 0 16,-2 1 192-16,-1 0 32 0,-1-3 16 0,-2-1 0 15,-3 2 224-15,-1-3 48 0,0 0 16 0,-3-5 0 16,-3-3 112-16,-1-1 32 0,0-1 0 0,-2-2 0 16,0-2-176-16,-2 0-48 0,1 2 0 0,0 3 0 15,0 6-416-15,1 5-96 0,-1 2 0 0,0 4-16 16,1 3-240-16,0 4 0 0,2 4 128 0,0 2-128 0,0 2 0 0,0 6 0 15,1 1 0-15,0 4 0 0,0 3-288 0,3-16 48 16,-1 36 16-16,1-36 0 0,0 47-32 0,0-47-16 16,4 62 0-16,-4-62 0 0,10 75-48 0,-10-75-16 15,18 72 0-15,-18-72 0 0,26 59 16 0,-26-59 16 16,0 0 0-16,43 70 0 0,-43-70 128 0,0 0 32 16,44 43 0-16,-44-43 0 0,0 0 0 0,0 0 0 15,51 43 0-15,-51-43 0 0,0 0 0 0,0 0 0 16,0 0 0-16,62 35 0 0,-62-35 16 0,0 0 0 15,0 0 0-15,54 10 0 0,-54-10 128 0,0 0-192 16,46-4 192-16,-29 0-192 0,-17 4 192 0,34-10 0 0,-17 4 0 0,-1-2-128 16,2-2 128-16,-2-2 0 0,1 0 0 0,-5-2 128 15,0-2 0-15,-4-1 0 0,-2-3 0 0,-3 0 0 16,-5-1 192-16,-1-1 32 0,-2-1 16 0,-2 2 0 16,-2 1 80-16,-1 5 0 0,0 0 16 0,1 6 0 15,-3-1-80-15,1 4-32 0,0 3 0 0,-1 2 0 16,2 2-176-16,-1 3-48 0,1 4 0 0,0 1 0 15,2 4-128-15,1 3 0 0,0 2 0 0,7-18 0 0,-9 44 0 16,9-44 0-16,-4 48 0 0,4-48 0 16,0 44 0-16,0-44 0 0,0 0 0 0,17 66 0 15,-17-66 0-15,0 0 0 0,41 61 0 0,-41-61 0 16,0 0 0-16,56 46 0 0,-56-46 0 0,0 0 0 16,67 29 192-16,-67-29 64 0,0 0 16 0,76 12 0 0,-76-12-48 15,51 0-16-15,-27-2 0 0,-3-1 0 0,-1 1-208 16,-2-1 176-16,2-1-176 0,0-1 160 0,0-1-416 0,-5 0-64 15,-1 1-32-15,-4-1 0 16,-1 0-864-16,-5 1-192 0,-1-2-16 0,-5 1-20816 16</inkml:trace>
  <inkml:trace contextRef="#ctx0" brushRef="#br0" timeOffset="59565.75">15804 11523 24879 0,'0'1'2208'0,"0"2"-1760"0,1 0-448 16,-1 0 0-16,0 0 1648 0,0 2 240 0,0 7 48 0,0 4 16 0,1 10-112 0,-1 4-32 0,2 2 0 0,-2 1 0 15,0-33-880-15,4 73-176 0,-4-73-48 0,7 76 0 16,-7-76-448-16,10 70-112 0,-10-70-16 0,0 0 0 16,20 72-128-16,-20-72 0 0,0 0 0 0,0 0 0 0,0 0 0 0,0 0 128 15,20 60-128-15,-19-55 0 16,0-1 0-16,-2-1 0 0,-2-2-224 0,0-1-18144 15</inkml:trace>
  <inkml:trace contextRef="#ctx0" brushRef="#br0" timeOffset="59853.57">15794 11523 22111 0,'3'-7'1968'0,"-1"1"-1584"16,3 2-384-16,-3 1 0 0,1 0 1760 0,3-1 272 0,1-4 48 0,9-5 16 15,3-4 528-15,5 0 96 16,2 3 32-16,-2 4 0 0,0 4-1664 0,-2 5-320 0,0 4-64 0,-22-3 0 16,0 0-384-16,0 0-64 15,66 43 0-15,-66-43-16 0,0 0-112 0,0 0 0 0,27 71-128 0,-27-53 192 16,-2-1-192-16,-3 0 128 0,-4 0-128 0,-2-1 0 16,1-2 160-16,-3-1-160 0,-1-2 160 0,-1 0-160 15,-2 1 176-15,1-3-176 0,1 0 192 0,1-3-192 16,-2-2 272-16,2 0-48 0,0 0-16 0,1-2 0 15,0-1-64-15,5 1-16 0,1-2 0 0,3 0 0 0,1-2-128 0,1 2 0 16,1 0 0-16,2 0-176 16,2 2-640-16,3-2-128 0</inkml:trace>
  <inkml:trace contextRef="#ctx0" brushRef="#br0" timeOffset="60259.24">16277 11534 36863 0,'-2'-8'1632'0,"2"3"336"0,0 3-1584 0,0-1-384 16,0 3 0-16,0 0 0 0,0 1 1184 0,0 2 160 15,0 1 16-15,0 3 16 0,0 5-496 0,0 0-112 16,2 4 0-16,-1 1-16 0,2 0-368 0,0 1-64 0,1 1 0 16,0 0-16-16,1-2-304 0,-1 0 128 0,2-1-128 0,-1-1 0 15,1-1 0-15,0-1 0 0,-2-2 0 0,0-2 0 16,-1-1 0-16,0-2 0 0,-2-2 0 0,0-1 0 15,-1-1 0-15,0-1 0 16,-1 0 0-16,0-2 0 0,-1 0 128 0,-1-2-128 16,2-2 0-16,-2 0 0 0,2-2 160 0,-2 0-32 15,2 0 0-15,1-2 0 0,-2 2 112 0,1-1 16 16,2-1 0-16,-1-1 0 16,3-1-800-16,0-2-160 0,2 0-16 0,1 1-16 0,3 0 736 0,-1 3 208 0,2-1 16 0,0 0 0 0,1 1 672 0,0 1 144 15,4 1 32-15,-3 1 0 16,1 0-864-16,1 1-208 0,0 1 0 0,-1-2 0 0,-2 3 0 0,1-1 0 15,-1 0 0-15,-3-1 0 16,2 3 0-16,-3-1 0 0,0 1 0 0,0 1 0 16,-1 1 0-16,-2 0 0 0,2 0 0 0,-3 0 0 15,1 1 0-15,-1 1 0 0,0 1 0 0,-2-1-160 16,2 1-720 0,-2 1-144-16,1 1-16 0,-1 0-19696 0</inkml:trace>
  <inkml:trace contextRef="#ctx0" brushRef="#br0" timeOffset="60627.18">16780 11797 31327 0,'5'-6'1392'0,"0"3"272"0,-1 1-1328 0,0 0-336 0,-1-1 0 0,-2 2 0 0,2-2 2096 0,3-1 336 0,4-2 80 0,4-4 16 0,1 0-1360 0,1-1-272 16,0 1-48-16,-1-1-16 0,1 1-368 0,-2 0-80 15,0 0 0-15,-1-1-16 0,-1 1-48 0,-2 0-16 16,-1 2 0-16,-2-2 0 0,0 0 16 0,-4-1 0 16,-1 1 0-16,-2 0 0 0,-2 0-64 0,-3 0 0 15,-2 0 0-15,-1 0 0 0,-4 2-32 0,1-1-16 16,0 2 0-16,0 2 0 0,-1 2-80 0,0 1-128 16,0 2 176-16,0 5-176 0,0 2 0 0,0 1 0 0,0 5 0 0,2 1 0 15,2-1-160-15,1 4 16 0,1 1 0 0,2 3 0 16,1 0-64-16,3 1-16 0,0-5 0 0,3 0 0 15,1 0-32-15,-4-17 0 0,0 0 0 0,0 0 0 16,35 60 48-16,-35-60 0 0,0 0 0 0,0 0 0 16,0 0 208-16,73 29-144 0,-57-29 144 0,1-2-128 15,-1 1-192-15,2-1-48 0,-1-2 0 0,2 0 0 16,0 0-624 0,0-1-128-16</inkml:trace>
  <inkml:trace contextRef="#ctx0" brushRef="#br0" timeOffset="61189.94">17403 11728 23951 0,'4'-9'1056'0,"-1"5"224"0,0-2-1024 0,-2 2-256 16,-2 1 0-16,1 0 0 0,0 1 2448 0,-2-4 432 16,1-3 96-16,-1-2 16 0,-2-3-832 0,-1 0-176 15,-1 3-16-15,-1-1-16 0,0 4-1056 0,-2-1-224 16,-1 4-32-16,-1-1-16 0,-2 3-144 0,-2 3-32 15,1 2 0-15,-2 2 0 0,1 0-192 0,-2 3-32 16,3 2-16-16,-1-1 0 0,4 3-208 0,1 2 0 16,2 0 0-16,2-2 0 0,3-2 0 0,0 2 0 15,5 2 0-15,-1 1 0 0,2 1-368 0,-3-15-16 0,0 0 0 16,0 0 0 0,0 0-192-16,42 63-64 0,-30-56 0 0,1-2 0 15,1-2 192-15,0-2 16 0,1-1 16 0,-1-1 0 0,1-3 112 0,-3 0 32 0,0-2 0 0,0-1 0 16,1-2 32-16,-2-1 16 0,2-1 0 0,-3 0 0 15,1 0 368-15,-1-4 80 0,0 0 16 0,-2-1 0 16,0-1 240-16,-1-1 48 0,-2 1 16 0,-2-1 0 16,0-1 96-16,0-2 32 0,1-1 0 0,-1-2 0 15,4-3 64-15,-3-2 16 0,-1 3 0 0,-3-1 0 16,-2 4-112-16,-2 2-32 0,-1 0 0 0,0 1 0 16,0 4 0-16,0 4 0 0,1 0 0 0,0 5 0 15,1 3-416-15,0 3-64 0,1 2-128 0,-3 3 176 16,2 3-176-16,-1 3 0 0,0 2 0 0,0 3 0 15,1 4-176-15,0 0 48 0,2 3 0 0,-1 2 0 16,2 1-48-16,2 2 0 0,-2-27 0 0,7 56 0 16,-7-56-80-16,11 54 0 0,-11-54-16 0,0 0 0 0,21 66 48 15,-21-66 16-15,0 0 0 0,0 0 0 0,0 0 208 0,40 65 0 16,-40-65 0-16,0 0 0 0,0 0 0 0,0 0 0 16,0 0 0-16,52 58 0 0,-45-52 0 0,-1 0 0 15,2-2 0-15,-2 0 0 0,1-1-384 0,-1 0 32 16,-1 0 0-16,2-2 0 15,0 2-800-15,0-2-144 0,1-1-48 0,-1 2-18496 16</inkml:trace>
  <inkml:trace contextRef="#ctx0" brushRef="#br0" timeOffset="61423.64">17791 11663 23951 0,'4'-6'1056'0,"-2"5"224"0,1-1-1024 0,-2 1-256 16,-1 1 0-16,0 0 0 0,2 1 2640 0,-2 1 480 0,1 2 80 0,0 2 32 0,1 2-1312 0,-1 0-256 0,1 2-48 0,-1 0-16 16,2 0-1024-16,-2-1-224 0,2 1-32 0,0-1-16 15,0 1-96-15,1 0-16 0,0-1 0 0,0-4 0 16,2 2-192-16,0-2 0 0,-1-1 128 0,2-1-128 0,-1 0 0 0,1-1-208 16,2 0 32-16,-2-1-18896 15</inkml:trace>
  <inkml:trace contextRef="#ctx0" brushRef="#br0" timeOffset="61700.53">18170 11647 31327 0,'4'-14'1392'0,"-4"7"272"0,1 0-1328 0,-1 0-336 0,0 3 0 0,-1-1 0 16,0 0 2064-16,-2-4 352 15,-1-2 64-15,-5-5 16 0,-2-1-1152 0,-3 3-208 0,-2 3-48 0,-1 3-16 16,2 2-464-16,-2 4-96 16,0 2 0-16,0 3-16 0,1 3-304 0,2 2-48 15,0 4-16-15,3-1 0 0,1 5-128 0,1-1 0 16,4 3 0-16,0-1 0 0,3 0-240 0,0 2 80 0,2 1 16 0,2-2 0 0,-2-18-176 0,0 0-16 31,0 0-16-31,17 59 0 16,-17-59-160-16,0 0-16 0,0 0-16 0,0 0 0 0,63 44 32 0,-63-44 0 15,0 0 0-15,61 9 0 16,-39-11-1488-16,0 1-304 0,0-2-48 0,1-1-13344 0</inkml:trace>
  <inkml:trace contextRef="#ctx0" brushRef="#br0" timeOffset="61959.56">18513 11297 23039 0,'-1'-7'2048'16,"-1"0"-1648"-16,2 1-400 0,-1 3 0 15,-1 0 3264-15,1-1 560 0,-2-4 112 0,-1-6 32 0,0-1-1728 0,-2 0-320 0,-1 2-80 0,1 5-16 16,2 3-896-16,-2 5-176 0,4 5-48 0,-1 5 0 31,0 2-400-31,2 5-96 0,1-17-16 0,0 0 0 0,7 78-192 0,-7-78 0 0,11 78 0 0,-11-78 0 16,13 86 0-16,-13-86 0 16,15 75 0-16,-15-75 0 0,0 0 0 0,26 80 0 15,-26-80 0-15,0 0 0 0,0 0 0 0,36 64 0 16,-36-64 0-16,0 0 0 0,0 0-208 0,0 0 64 15,0 0 16-15,50 42 0 16,-42-38-320-16,-1 1-48 0,0-3-16 0,-1 0-12944 16,0-1-2608-16</inkml:trace>
  <inkml:trace contextRef="#ctx0" brushRef="#br0" timeOffset="62156.78">18361 11496 37775 0,'8'-4'1664'0,"-2"1"368"0,-2 0-1632 0,0 0-400 0,0 2 0 0,1-1 0 16,0 1 1024-16,5-2 112 0,9-2 16 0,3-1 16 15,5 0-400-15,-3 1-64 0,1 0-32 0,-2 4 0 16,0-2-448-16,-1 3-96 0,-2 0 0 0,0 3-128 16,-2 0 0-16,0 1-304 0,-1 0 48 0,-2 1-19408 15</inkml:trace>
  <inkml:trace contextRef="#ctx0" brushRef="#br0" timeOffset="62576.25">18824 11528 15775 0,'13'-5'336'0,"-9"2"80"0,0 2 16 0,-1-1 16 0,0 2-448 0,-3 0 0 15,0 0 0-15,1 2 0 0,1 0 3920 0,-2 1 688 0,0 3 144 0,0 0 32 16,-2 2-2032-16,1 2-416 16,-1 1-80-16,2 2-16 0,-1 0-1408 0,1-1-304 15,1 1-48-15,2 0-16 0,1 1-224 0,-4-14-48 16,0 0-16-16,0 0 0 0,0 0-176 0,41 66 0 16,-41-66 0-16,0 0 0 0,0 0 0 0,0 0 0 15,64 31 0-15,-50-29 0 0,-3-2 0 0,3-2 0 16,3 0 0-16,-2-3 0 0,-3 3-144 0,1-3 144 15,1 0 0-15,0-4 0 0,2-1 0 0,-1-1 0 0,-1 0 0 0,-1-2 0 16,-2-1 256-16,-1 0 16 0,-1-2 0 0,-5 1 0 16,-1-2 144-16,-3-2 32 0,-2 0 0 0,0-1 0 15,-4-1 16-15,-1-1 16 0,-3 3 0 0,-4 0 0 16,0 5-112-16,-2 3-32 0,-4 2 0 0,-1 2 0 16,-1 4-16-16,-2 3 0 0,1 3 0 0,0 1 0 15,4 4-320-15,0 0 128 0,4 2-128 0,1 0 0 16,1 3-208-16,2-1-112 0,1 2-32 0,1 2 0 31,1-2-512-31,2 3-96 0,0 0-32 0,2 1-19696 0</inkml:trace>
  <inkml:trace contextRef="#ctx0" brushRef="#br0" timeOffset="63311.28">19373 11438 29487 0,'0'0'2624'0,"0"-1"-2112"0,-1-2-512 0,1 3 0 0,1 0 2000 0,1 0 304 0,-2 0 48 0,1-2 16 0,1 2-960 0,0-1-176 0,1 2-32 0,0 4-16 0,1 0-656 0,1 2-128 16,0 5-16-16,-1 0-16 0,-4-12-176 0,0 0-48 0,0 0 0 0,0 0 0 16,22 75-144-16,-22-75 0 15,0 0 144-15,0 0-144 0,10 71 0 0,-8-56 0 16,1 1 0-16,-3-16 0 0,0 0 0 0,0 0 0 15,0 0 0-15,0 0 0 0,0 0 0 0,21 59 0 16,-19-56 0-16,-2-3 0 0,0 0 0 0,-2 0 0 16,2-1 0-16,-1-1 0 0,-2 1 0 0,0-3 0 15,2-1 0-15,-2 0 128 0,0 1-128 0,0-4 0 16,1 3 0-16,-1-2 0 0,0-2 0 0,0 1 0 0,0-1 0 0,0-2 0 16,2 1 176-16,0-3-48 0,-1 2 0 0,4-2 0 15,-1 2 208-15,0-2 48 0,4 1 0 0,-2-1 0 16,2 2 16-16,-1-1 16 0,2 1 0 15,1 1 0-15,0 0-144 0,2 2-16 0,-1-1-16 16,1 2 0-16,-1 2-48 0,1-1 0 0,-1 3 0 0,1 0 0 16,-1 5 0-16,-1-1 0 0,2 3 0 0,-2 1 0 15,0 0-48-15,0 1-16 0,-2 1 0 0,2 0 0 16,1 0-128-16,-3 0 0 0,4-1 0 0,-4-2 0 16,2 0 0-16,-1-1 0 0,0 0-160 0,-2 0 160 15,0-2-320-15,-1-1 48 0,-2 2 0 0,2-2 0 16,-1 1-656-1,0 0-128-15,1 1-32 0,0-1-19680 0</inkml:trace>
  <inkml:trace contextRef="#ctx0" brushRef="#br0" timeOffset="63729.23">20056 11449 27647 0,'1'-2'2448'0,"-1"-1"-1952"16,2 0-496-16,-2 1 0 0,0 2 2000 0,-2-2 304 0,1-4 64 0,-2-2 16 0,-1-2-464 0,-3-2-80 0,-3 1-32 0,-2 3 0 0,0 2-1024 0,-2 2-208 15,-3 2-32-15,1 1-16 0,-1 4-208 0,2 0-32 16,0 2-16-16,1 2 0 0,4 2-272 0,1 1 0 15,0-1 128-15,5 3-128 0,2 0 0 0,5 0-176 16,3 1 32-16,1-4 0 16,3 3-288-16,-10-12-48 0,0 0-16 0,0 0 0 15,73 51 0-15,-73-51 0 0,0 0 0 0,68 42 0 0,-68-42 112 0,0 0 32 0,58 48 0 0,-58-48 0 16,0 0 224-16,0 0 128 0,64 58-160 0,-64-58 160 16,0 0 0-16,0 0 0 0,0 0 0 0,0 0 0 15,0 0 384-15,0 0 32 0,0 0 0 0,31 65 0 16,-37-61 224-16,-2 0 32 0,-4-1 16 0,1 1 0 15,0-1 16-15,-3 0 16 0,-2-2 0 0,-1 2 0 16,0-1 0-16,0-1 0 0,-1-1 0 0,-1 0 0 16,2-1-592-16,-1 1-128 0,1-2 0 0,-1 2-14656 15,1 2-2880-15</inkml:trace>
  <inkml:trace contextRef="#ctx0" brushRef="#br0" timeOffset="65019.89">21978 11260 7359 0,'-1'-3'656'0,"1"0"-528"0,0 1-128 0,0 0 0 0,0 1 1360 0,0-2 240 0,0-3 64 0,-2-1 0 15,1-1 1200-15,0 1 240 0,1 1 48 0,-2 5 16 0,2 2-160 0,0 3-48 16,0 5 0-16,0 5 0 0,-1 4-1344 0,-1 5-272 16,1 5-48-16,1 3-16 0,-4 6-672 0,1-2-144 15,2 3-16-15,-1 1-16 0,2-1-176 0,0-2-16 16,3-3-16-16,0-3 0 0,1-1-96 0,0-5 0 15,0-5-128-15,2 0 192 0,-6-19 0 0,0 0-16 16,21 50 0-16,-14-36 0 0,2-3 16 0,-2-2 0 16,3-2 0-16,-3-2 0 0,0 0-192 0,1-4 192 15,1 1-192-15,1-2 192 0,-2 0-192 0,2-2 0 16,0 1 0-16,0-2-176 16,0-1-480-16,1-1-112 0,0 0 0 0,-1-1-18112 0</inkml:trace>
  <inkml:trace contextRef="#ctx0" brushRef="#br0" timeOffset="65398.42">22247 11307 30399 0,'7'-16'1344'0,"-9"8"288"0,0 1-1312 0,0 1-320 0,2 3 0 0,0 2 0 16,2 1 1824-16,-2-2 288 0,-2 1 64 0,-1-1 16 15,-1 5-848-15,1 4-160 0,2 9-32 0,-2 4-16 0,4 7-608 0,1 1-112 16,-2-28-32-16,13 65 0 15,-13-65-160-15,21 70-32 0,-21-70-16 0,24 74 0 16,-24-74-176-16,27 69 0 0,-27-69 0 0,24 61 0 16,-24-61 0-16,0 0 0 0,31 65 0 0,-31-65 0 15,0 0-128-15,0 0 128 0,0 0-160 0,0 0 160 16,0 0-192-16,0 0 48 0,0 0 16 0,0 0 0 16,0 0 128-16,0 0-208 0,0 0 80 0,0 0 128 15,0 0 0-15,24-11 0 0,-24-1 0 0,0 1 0 16,1-3 0-16,2 0 0 0,3-2 0 0,1 1 0 15,-2-1 0-15,4 2 0 0,1 1 0 0,1 2 0 16,0 2 0-16,2 4 0 0,-2 1 0 0,2 2 0 0,-13 2-192 0,0 0 192 16,0 0-160-16,0 0 160 0,0 0-224 0,66 37 48 15,-66-37 16-15,0 0 0 0,0 0-80 0,39 59-16 16,-39-59 0-16,0 0 0 16,0 0-688-16,33 62-144 0,-33-62-16 0,0 0-10480 15,0 0-2080-15</inkml:trace>
  <inkml:trace contextRef="#ctx0" brushRef="#br0" timeOffset="65820.84">22949 11731 3679 0,'5'-5'320'0,"-2"2"-320"0,3-1 0 0,-3 1 0 16,-2 1 4240-16,-1-1 784 0,2 0 160 0,0-4 16 16,1-3-416-16,0-4-96 0,0-2-16 0,-2-1 0 0,-2 2-2880 0,-2-2-576 15,-1 1-112-15,-3 1-16 16,0-1-352-16,-2 2-64 0,-2 1-16 0,-3 3 0 15,1 3-144-15,-1 2-48 0,-2 1 0 0,-1 4 0 16,0 1-96-16,1 2-32 0,0 4 0 0,-1 1 0 16,3 2-192-16,1 4-144 0,3 2 192 0,3-1-192 15,3 2 0-15,1 0 0 0,5 3-192 0,0 0 48 32,-2-20-368-32,0 0-64 0,17 51 0 0,-17-51-16 0,0 0-64 0,0 0-16 0,57 59 0 15,-57-59 0-15,0 0 288 0,0 0 48 0,0 0 16 0,59 17 0 16,-42-21 320-16,-1-2-176 0,-1-1 176 0,-2-3-128 15,0 0 128-15,-2-1 144 0,-3 0-16 0,1 1-128 0,-3-2 336 0,-4 3-32 16,1-1-16-16,-3 1 0 16,0 1 64-16,-1 2 16 0,-2 2 0 0,0 1 0 0,0 2-16 0,2 2 0 15,0 0 0-15,-1 4 0 0,1 0-192 0,2 2-32 16,1 3-128-16,0 2 192 0,1-4-192 0,-3-8-160 16,0 0 32-16,0 0 0 0,0 0-208 0,0 0-48 15,50 51 0-15,-50-51 0 0,0 0 0 0,0 0-16 16,0 0 0-16,65 0 0 15,-50-6-256-15,3-1-48 0,-2 0-16 0,2-3 0 16,1 0-2032-16,1-2-384 0</inkml:trace>
  <inkml:trace contextRef="#ctx0" brushRef="#br0" timeOffset="66063.25">23473 11372 18015 0,'6'-43'384'0,"-5"24"96"0,2-3 16 16,0 4 16-16,-3 4-512 0,0 4 0 0,-2-4 0 0,1-7 0 0,-3-9 4880 0,-2-4 880 0,-4 3 160 0,0 7 32 0,2 8-3520 0,-2 9-720 0,-2 5-144 0,3 6-32 15,0 3-656-15,2 4-144 0,1 6-32 0,4-1 0 16,0-1-336-16,1 5-80 0,2 8-16 0,3 9 0 16,2 5-112-16,1 5-32 0,2 1 0 0,2-1 0 15,-11-47-128-15,25 84 0 0,-25-84 0 0,27 67 0 16,-27-67 0-16,28 51 0 0,-28-51 0 0,0 0 0 16,46 52-256-16,-46-52-16 0,0 0-16 0,0 0 0 15,52 39-448-15,-52-39-96 0,0 0 0 0,0 0-16 16,0 0-240-16,0 0-32 0,0 0-16 0,0 0-17680 15</inkml:trace>
  <inkml:trace contextRef="#ctx0" brushRef="#br0" timeOffset="66236.06">23114 11496 34095 0,'3'-1'3024'0,"1"-1"-2416"15,2 1-480-15,-1-1-128 0,2 1 816 0,5 0 144 16,8-4 16-16,15-2 16 0,12 0 224 0,10-3 64 15,0 2 0-15,-5 1 0 0,-4 0-480 0,-5 0-96 16,-7 0 0-16,-36 7-16 0,61-10-336 0,-61 10-64 16,44-9-16-16,-44 9 0 0,0 0-272 0,0 0-192 15,0 0 16-15,42-4-13280 16,-40 5-2672-16</inkml:trace>
  <inkml:trace contextRef="#ctx0" brushRef="#br0" timeOffset="66553.39">21689 11541 23951 0,'0'0'1056'0,"0"0"224"0,49-7-1024 0,-49 7-256 16,0 0 0-16,0 0 0 0,0 0 2752 0,41-8 512 15,-20 2 80-15,6-1 32 0,3 0-1280 0,-5 0-256 16,-25 7-48-16,41-10-16 0,-27 6-1008 0,0-2-192 0,-4 2-32 0,0 2-16 16,-3 1-384-16,0 1-144 15,0 0 0-15,-2-1 144 16,0 2-576-16,1 0-112 0,0 2-32 0,1 1-18656 0</inkml:trace>
  <inkml:trace contextRef="#ctx0" brushRef="#br0" timeOffset="67203.5">25226 11119 35007 0,'-3'-3'3120'0,"2"2"-2496"0,1-1-496 0,0 2-128 0,1 0 832 0,-1 2 160 0,2-1 32 0,-1 0 0 0,0 6-112 0,-1-7-16 16,0 0 0-16,3 56 0 0,-3-56-560 0,3 69-112 15,-3-69-32-15,6 83 0 0,-5-40-192 0,-1-43 0 16,6 81 128-16,-6-81-128 0,10 77 0 0,-10-77 0 16,11 66 0-16,-11-66 0 0,11 54-144 0,-11-54 144 15,0 0-208-15,14 53 80 0,-14-53 128 0,0 0 0 16,0 0 0-16,0 0 0 0,0 0 0 0,0 0 128 16,0 0-128-16,0 0 176 0,0 0 64 0,0 0 16 0,22-11 0 0,-27-3 0 15,0 0 80-15,-2 0 32 16,-2-2 0-16,-4 1 0 0,1-1-64 0,-5-1-16 0,-3 5 0 0,-1-3 0 15,-2 3-128-15,-1 2-32 0,-1 1 0 0,-4 4 0 16,0 2-128-16,-1 3 160 0,2 4-160 0,2 5 160 16,5 0-160-16,3 4 0 0,4 1 0 0,4 3 0 15,4-1-224-15,3 1 80 0,2 0 16 0,2-2 0 16,4-1-80-16,-5-14-16 0,0 0 0 0,0 0 0 16,0 0 64-16,65 54 16 0,-65-54 0 0,0 0 0 15,65 14 144-15,-65-14-128 0,52 3 128 0,-52-3-128 16,61-4-192-16,-61 4-48 0,58-7 0 0,-32 1 0 15,-26 6-480-15,46-10-112 16,-46 10 0-16,35-10-17216 0</inkml:trace>
  <inkml:trace contextRef="#ctx0" brushRef="#br0" timeOffset="67500.56">25496 11629 8287 0,'-6'-2'736'0,"3"1"-592"16,3 2-144-16,-1-1 0 0,-1 2 6752 0,1-1 1312 15,1 1 272-15,-1 0 48 0,-1 3-5680 0,2 0-1136 16,2 4-224-16,-1 2-64 0,3-1-720 0,-4-10-160 16,0 0-16-16,0 0-16 0,0 0-240 0,50 52-128 15,-50-52 128-15,0 0-128 0,0 0 0 0,63 24 0 0,-63-24 0 0,0 0 128 16,0 0-128-16,62 2 0 16,-43-7 0-16,-1 0 128 0,-1-1-128 0,-1-2 192 15,-1-2-64-15,-2 0 0 0,-2-1 176 0,-4-2 32 16,0 0 16-16,-2 0 0 0,-4 1 208 0,-2-2 32 0,-2-2 16 0,-4 2 0 15,0 1 32-15,-5 1 16 0,-2-3 0 0,-3 4 0 16,0 1-144-16,-2 0-16 0,-5 2-16 0,-3 1 0 0,0 3-240 0,0 1-48 16,2 1-16-16,2 2 0 15,3 2-704-15,5 1-144 0,3 2-32 0,5 2 0 16,0 2-816 0,4 1-160-16</inkml:trace>
  <inkml:trace contextRef="#ctx0" brushRef="#br0" timeOffset="68055.53">27037 11510 24879 0,'1'-1'2208'0,"-1"-1"-1760"0,2 2-448 0,-2 0 0 0,1 0 2160 0,2 2 336 0,-2-1 80 0,2 2 16 0,-3-3-736 0,0 0-160 15,0 0-32-15,0 0 0 0,47 56-912 0,-47-56-192 16,0 0-48-16,0 0 0 0,35 70-192 0,-35-70-32 0,0 0-16 15,0 0 0-15,23 58-16 0,-20-49-16 0,1 0 0 0,-1-2 0 16,0-1-32-16,-2-2 0 0,0-1 0 0,-1-2 0 16,2 1 144-16,-2-2 32 0,0 0 0 0,0-3 0 15,-2 0 0-15,1-1 0 0,1-1 0 0,-1 0 0 16,-1-2-128-16,1 0 0 0,1-2-16 0,0 1 0 16,0-2-48-16,1-1-16 0,1-1 0 0,-1 0 0 15,2 0-48-15,1-2-128 0,0-1 192 0,0-1-64 16,4-1-128-16,-1 2 0 0,1-1 0 0,2 2 128 15,-2 1-128-15,4 3 0 0,-2 2 0 0,1 1 0 16,-1 2 0-16,0 4 0 0,0 1 0 0,-1 1 0 16,1 5-128-16,-1 0 128 0,-9-6-160 0,0 0 160 15,0 0-256-15,0 0 64 0,48 56 0 0,-48-56 0 0,0 0-48 16,0 0 0-16,0 0 0 0,0 0 0 16,42 64-208-16,-42-64-32 0,0 0-16 0,0 0 0 15,0 0-192-15,48 54-32 0,-48-54-16 0,0 0 0 16,0 0-896-16,0 0-176 0</inkml:trace>
  <inkml:trace contextRef="#ctx0" brushRef="#br0" timeOffset="68373.75">27664 11585 18431 0,'0'-4'1632'0,"0"0"-1312"16,0 1-320-16,0 1 0 0,0 1 3840 0,-1-2 704 0,-1-3 144 0,1-1 32 16,-2-3-1904-16,-1 3-384 15,-2 2-80-15,-1 0-16 0,2 5-1248 0,-3 3-256 16,4 2-64-16,-1 3 0 0,0 2-448 0,3 1-80 15,0 3-32-15,2 0 0 0,0-14-208 0,0 0 0 0,0 0 0 0,30 64 0 16,-30-64 0-16,0 0-192 0,0 0 48 0,61 48 0 16,-61-48-112-16,0 0 0 0,0 0-16 0,63 14 0 15,-46-15 144-15,0-2 128 0,1-3-192 0,1-1 192 16,-1-1 0-16,2-1 0 0,-6-1 0 0,-1 1 0 16,-3-1 160-16,-3 0 96 0,-3 0 0 0,-1-1 16 15,-3 1 256-15,-3-2 48 0,-1-2 16 0,-2 2 0 16,-2 0 80-16,-2-2 16 0,-2 1 0 0,-2 1 0 15,-3 0-80-15,2 1-16 0,-2 1 0 0,0 3 0 16,0 1-64-16,1 2-16 0,-1 1 0 0,0 2 0 16,2 4-512-16,2 0 0 0,2 1 0 0,0 3 0 15,2 0-944-15,5 1-192 0,-2 2-32 0,3 2-16 16,2-1-608-16,1 3-128 0</inkml:trace>
  <inkml:trace contextRef="#ctx0" brushRef="#br0" timeOffset="68658.61">28136 11239 40543 0,'0'-27'1792'0,"0"14"384"0,1 1-1744 0,1 0-432 16,-1 5 0-16,1 3 0 0,-1 0 608 0,0-3 32 0,4-3 16 0,-2-1 0 16,-1 1 272-16,1 3 48 0,-1 5 16 0,-1 6 0 0,2 6-320 0,-2 6-64 31,-1 5-16-31,2 6 0 0,-2 4-304 0,0 4-64 0,0 5-16 0,0 4 0 0,1 2-48 0,0 1-16 15,2 1 0-15,0-4 0 0,3-3-144 0,-6-41 0 16,14 69 0-16,-14-69 128 16,17 54-128-16,-17-54 0 0,0 0 0 0,32 57 0 15,-23-44 0-15,-4-6 0 0,-5-7 0 0,0 0 0 16,0 0-144-16,0 0-112 0,0 0-32 0,0 0 0 31,0 0-784-31,0 0-144 0,40-5-48 0,-39-4 0 16,-1-1-368-16,-1-1-80 0</inkml:trace>
  <inkml:trace contextRef="#ctx0" brushRef="#br0" timeOffset="68840.53">28005 11461 37775 0,'4'-2'1664'0,"0"2"368"0,2 0-1632 0,1-1-400 16,-2 1 0-16,1-2 0 0,1 2 1056 0,6-1 128 16,-13 1 32-16,56-4 0 0,-13 1-192 0,2-1-48 15,-4-1 0-15,0 1 0 0,3-1-336 0,-5 0-64 0,1 1 0 0,-8 0-16 16,-32 4-432-16,53-6-128 15,-53 6 0-15,0 0 0 16,45-3-784-16,-41 3-224 0</inkml:trace>
  <inkml:trace contextRef="#ctx0" brushRef="#br0" timeOffset="69724.47">15871 12544 11055 0,'2'-1'976'15,"-2"-1"-784"-15,1 1-192 0,-1 1 0 0,0 0 1744 0,2-1 304 0,-1-1 64 0,1 2 16 0,0 0 1520 0,1 4 288 0,-3-4 64 0,0 0 16 16,0 0-1440-16,11 58-272 0,-11-35-64 0,2 4-16 15,-2-27-1328-15,7 61-272 0,-7-61-48 0,10 62-16 16,-10-62-80-16,10 59-16 0,-10-59 0 0,15 72 0 16,-15-72-208-16,20 75-64 0,-20-75 0 0,18 71 0 15,-18-71-192-15,15 56 0 0,-15-56 128 0,8 41-128 16,-8-41 0-16,0 0 0 0,6 37 128 0,-6-30-128 16,0-1 160-16,-2-2-16 0,1-3 0 0,-2 1 0 15,2-2 96-15,-2-2 16 0,1-1 0 0,0-1 0 0,-1 0 32 0,1-3 16 16,-1 0 0-16,2-2 0 0,0-2-32 15,1-2 0-15,0-1 0 0,1-1 0 0,2-1-80 0,0-1 0 16,1-1-16-16,2-2 0 0,2 0-176 0,2-1 128 16,1 1-128-16,2 2 128 0,1 1-128 0,2 1 0 15,1 5 0-15,0 1 0 0,-2 3 0 0,1 1-176 16,-2 5 176-16,-14 1-192 0,0 0-80 0,0 0-32 16,60 17 0-16,-60-17 0 0,0 0 0 0,0 0 0 15,57 52 0-15,-57-52 0 0,0 0 128 0,38 54 32 16,-38-54 0-16,0 0 0 0,28 56 144 0,-28-56 0 0,0 0 0 0,17 47-128 15,-17-47 128-15,0 0 0 16,0 0 0-16,0 0 0 0,19 47-272 0,-16-42-32 16,1 1 0-16,-1-2 0 15,-1 0-832-15,1-1-160 0</inkml:trace>
  <inkml:trace contextRef="#ctx0" brushRef="#br0" timeOffset="70177.14">16607 13181 16575 0,'5'-1'1472'0,"-1"0"-1168"0,-1-1-304 0,-2 1 0 0,2 1 1824 0,1-3 304 0,5-1 64 0,2-3 16 15,5-2 1296-15,-2-2 256 0,-2 0 48 0,-2-1 16 0,-1 1-2064 0,-2 0-416 16,-3-1-64-16,-5 1-32 16,-1 0-480-16,-2-1-80 0,0 0-32 0,-5 0 0 0,1 3-128 0,-4-1-16 15,1 0-16-15,-2 1 0 16,-3 1-112-16,0 1 0 0,-1 3-16 0,0-1 0 0,2 4-96 0,-4 2-16 15,2 2 0-15,-1 3 0 0,1 2-256 0,0 2 128 16,1 3-128-16,4 1 0 0,0 3 0 0,4 0 0 16,2 1 0-16,3-1-192 0,5 2-16 0,1-1 0 0,-3-18 0 0,0 0 0 31,27 47-256-31,-27-47-48 0,0 0-16 0,0 0 0 0,59 35 192 0,-59-35 32 16,0 0 16-16,0 0 0 0,62 5 288 0,-62-5 0 0,0 0-128 0,37-12 128 15,-25 5 0-15,0 0 0 16,-2-2 0-16,0-1 0 0,-1 2 160 0,-2-2 32 15,1 1 16-15,-4 1 0 0,-1 1 224 0,-2 0 32 0,-2 3 16 0,-1-2 0 0,2 3 32 16,0 2 16 0,0-1 0-16,2 2 0 0,-1 2-112 0,0-1-32 15,2 5 0-15,0-1 0 0,1 4-256 0,-4-9-128 0,0 0 0 0,0 0 128 16,0 0-128-16,38 55 0 0,-38-55 0 0,0 0 0 31,0 0-384-31,0 0-48 0,63 45-16 0,-63-45 0 16,0 0-752-16,0 0-144 0,60 10-48 0,-60-10-19232 0</inkml:trace>
  <inkml:trace contextRef="#ctx0" brushRef="#br0" timeOffset="70484.28">16942 13075 15663 0,'2'3'1392'0,"-1"-3"-1120"0,0 2-272 0,1 1 0 0,-1-2 4192 0,1 2 784 0,-2 0 144 0,3 2 48 0,-3-5-2864 0,0 0-576 0,0 0-128 0,38 50 0 16,-38-50-768-16,0 0-160 15,0 0-32-15,55 45 0 0,-55-45-320 16,0 0-80-16,0 0-16 0,66 24 0 0,-66-24-224 0,0 0 176 0,51-3-176 0,-51 3 160 16,0 0 0-16,38-17 0 15,-28 9 0-15,0-2 0 0,-2 0 80 0,-1 0 16 16,-1-1 0-16,0-2 0 0,-2 2 256 0,0-3 48 16,1-1 16-16,-1 1 0 0,-1 0 208 0,-1-1 48 15,1-1 16-15,-1-2 0 0,-1 1 96 0,-1 0 16 16,-1 0 0-16,1 0 0 0,0 1-240 0,0 1-32 15,1 2-16-15,-1 3 0 0,0 2-512 0,-1 1-160 16,-1 2 0-16,2 3 0 16,-1 0-704-16,-1 4-240 0,2 2-48 0,-1 1-16 15,-2 3-864-15,2 0-176 0,-2 3-48 0,0 2-19088 0</inkml:trace>
  <inkml:trace contextRef="#ctx0" brushRef="#br0" timeOffset="70795.12">17404 13235 13823 0,'0'0'1216'0,"0"0"-960"0,33-15-256 0,-25 10 0 16,-2 2 2880-16,-3 1 544 0,4-3 96 0,5-3 32 15,10-5 16-15,3-2 0 0,-1-4 0 0,-1 2 0 16,-5 2-2176-16,-2 1-432 0,-4 1-96 0,-3-1-16 16,-4 0-272-16,-2 1-64 0,-1-1-16 0,-5 1 0 15,-1 0-64-15,-5-1-16 0,-1 2 0 0,-4 0 0 16,-1 1-96-16,-4 3-32 0,-1 0 0 0,2 3 0 15,1 3-96-15,2 2 0 0,0 3-16 0,4 3 0 16,3 2-176-16,1 2 128 0,4 2-128 0,1 0 128 0,1 2-128 0,2 3 0 16,2 0 0-16,1 2 0 0,-4-19 0 0,0 0 0 15,27 51 0-15,-27-51 0 0,0 0-144 0,51 39 144 16,-51-39 0-16,0 0 0 0,59 26 0 0,-59-26-128 16,0 0 128-16,64 16 0 0,-64-16-304 0,0 0 0 15,61 13 0-15,-61-13-13536 16,0 0-2720-16</inkml:trace>
  <inkml:trace contextRef="#ctx0" brushRef="#br0" timeOffset="71212.7">19017 12558 8287 0,'-2'-18'736'0,"-3"8"-592"0,3 4-144 0,-1 1 0 0,4 2 4128 0,1 0 800 0,-2 0 144 0,0 1 48 0,0-3-1632 0,1 2-320 16,0 5-64-16,-1-2-16 0,0 0-1616 0,9 42-336 16,-9-42-64-16,4 55-16 0,-3-24-672 0,2 3-128 15,2 4-16-15,-1 2-16 0,1 1-224 0,1 0 144 16,0-3-144-16,-6-38 128 0,17 82-128 0,-9-40 0 0,-1-1 144 0,0-2-144 16,-7-39 0-16,21 66 0 15,-21-66 0-15,26 51 0 0,-26-51 0 0,0 0 0 16,44 51 0-16,-44-51 0 0,0 0-320 0,0 0-48 15,65 31 0-15,-65-31 0 16,0 0-1344-16,55 0-272 0,-55 0-48 0,0 0-14320 0</inkml:trace>
  <inkml:trace contextRef="#ctx0" brushRef="#br0" timeOffset="71531.28">19485 13116 25791 0,'0'0'2304'0,"0"0"-1856"0,1 2-448 0,-1-1 0 0,0-1 2176 0,2 2 352 16,-1 0 64-16,1 6 16 15,-2-8-880-15,0 0-160 0,0 0-32 0,11 46-16 16,-11-46-976-16,0 0-192 0,0 0-32 0,14 48-16 16,-14-48-144-16,0 0-32 0,0 0 0 0,0 0 0 15,0 0-128-15,52 38 0 0,-52-38 144 0,0 0-144 0,43-7 192 0,-29 2-48 16,0-5 0-16,0 1 0 0,-1-1 64 0,-2 0 16 16,0-1 0-16,-1-2 0 15,-1 1 96-15,-1-1 0 0,-1 0 16 0,-1 1 0 16,-3-4 176-16,0 1 48 0,-6-1 0 0,0-1 0 0,-1-1 112 0,-3 1 32 15,-2 1 0-15,-1 2 0 0,-1 0-128 0,-2 1-32 16,-2 2 0-16,-1 2 0 16,-1 2-64-16,-1 3-16 0,1 3 0 0,1 1 0 15,4 3-144-15,-2-1-48 0,-1 4 0 0,1 1 0 0,2 2-272 0,2 0-272 16,1 1 48-16,2 3 16 16,3-2-688-16,3 2-128 0,-1 3-16 0,2-16-16 15,0 0-480-15,7 50-80 0</inkml:trace>
  <inkml:trace contextRef="#ctx0" brushRef="#br0" timeOffset="71900.83">19859 13126 23951 0,'9'-10'1056'0,"-4"5"224"0,0-2-1024 0,-1 1-256 0,-3 3 0 0,1-1 0 15,-1 0 2512-15,2-3 448 0,3-3 96 0,-2-3 16 0,-1 2-896 0,-2 4-192 16,-2 1-16-16,-4 5-16 0,0 3-1136 0,-1 3-240 15,-1 5-32-15,0 0-16 16,0 4-272-16,1 1-64 0,1 2-16 0,3 0 0 16,1 0-176-16,1-17 0 0,0 0 0 0,14 47 0 15,-14-47-128-15,0 0-16 0,0 0 0 0,47 46 0 16,-47-46-112-16,0 0 0 0,0 0-16 0,66 21 0 16,-66-21 96-16,0 0 32 0,52-8 0 0,-52 8 0 15,31-11 144-15,-15 2-160 0,-1-1 160 0,1 0-160 16,1-2 160-16,-3-1 0 0,-1-1 0 0,-3 0 0 15,-2 0 320-15,-1-2 64 0,-1 1 0 0,-2-2 0 16,-3 2 192-16,-2-1 32 0,-3-1 16 0,-2-2 0 16,-2 1-80-16,-1 1-16 0,-2 0 0 0,0 1 0 15,-2 4-16-15,-1 0 0 0,-2 2 0 0,1 5 0 0,-2 1-272 0,-2 2-64 16,-2 5-16-16,-3 3 0 16,-1 4-736-16,1-1-160 0,-2 4-32 0,5 0 0 15,1 2-448-15,2 1-112 0</inkml:trace>
  <inkml:trace contextRef="#ctx0" brushRef="#br0" timeOffset="72145.03">18889 12934 41471 0,'0'-4'3680'0,"3"1"-2944"0,2 0-592 0,1 2-144 0,-2 1 160 0,3-3 0 0,7-3 0 0,9-2 0 16,10-5 128-16,5 0 32 0,3 1 0 0,0-1 0 16,-2 2 192-16,1 1 64 0,1 1 0 0,-2 1 0 15,1 1-320-15,-4 1-64 0,3 2-16 0,-39 4 0 16,70-7-176-16,-70 7-192 0,62-2 32 0,-62 2-20112 16</inkml:trace>
  <inkml:trace contextRef="#ctx0" brushRef="#br0" timeOffset="72916.57">21474 13009 12895 0,'1'0'1152'0,"-2"0"-928"0,0 1-224 0,1-1 0 16,1 2 1600-16,0-1 288 0,-1 2 48 0,0-3 16 16,0 0 640-16,0 0 128 0,13 54 32 0,-13-54 0 15,0 0-1216-15,20 68-224 0,-20-68-48 0,0 0-16 0,17 62-336 0,-17-62-64 16,0 0-16-16,0 0 0 16,18 55-336-16,-18-55-80 0,0 0-16 0,0 0 0 15,0 0 112-15,0 0 0 0,0 0 16 0,0 0 0 16,0 0-176-16,0 0-32 0,0 0-16 0,2 10 0 15,-4-17-112-15,1 0-32 0,1-3 0 0,-3 0 0 16,4 0 48-16,2 0 16 0,0-1 0 0,1-2 0 16,-1 2-32-16,1-1-16 0,1 1 0 0,2-2 0 15,3 1-176-15,-2-1 128 0,0 0-128 0,1 3 128 0,-2 3-128 0,3 0 0 16,3 0 0-16,-1 2 0 0,-2 2 0 0,0 1 0 16,-10 2 0-16,0 0 0 0,0 0 0 0,0 0 0 0,0 0-160 0,52 44 160 15,-52-44-208-15,0 0 48 16,0 0 16-16,23 64 0 0,-23-64 144 0,0 0 0 15,11 51 0-15,-11-51 0 0,0 0 0 0,0 0 0 16,0 0 0-16,5 42 0 0,-7-39 0 0,1-2 128 16,-1 1 0-16,2-4 0 0,-1-1 96 0,-1-1 32 15,2 0 0-15,0-2 0 0,0-2-256 0,0-1 144 16,2 1-144-16,-2-2 128 0,1-1-128 0,1-1 0 16,1 1 0-16,-1 1 0 0,1 0 128 0,1-2-128 15,2-1 0-15,0-4 128 0,1 0-128 0,1-3 0 16,1-1 0-16,-1 0 128 0,2 1-128 0,0 0 0 0,0 3 0 15,0 3 128-15,-2 3-128 0,1 2 0 0,-2 4 0 0,0 2 0 16,0 4 0-16,-7-1 0 0,0 0 0 0,0 0 0 16,0 0 0-16,0 0 0 0,35 65 0 0,-35-65 0 15,0 0 176-15,10 62-48 0,-10-62-128 0,9 47 192 16,-9-47-32-16,0 0-16 0,15 59 0 0,-15-59 0 16,0 0-144-16,0 0 0 0,26 53 0 0,-26-53 0 15,0 0-752-15,0 0-16 0,0 0-16 0,0 0-18896 16</inkml:trace>
  <inkml:trace contextRef="#ctx0" brushRef="#br0" timeOffset="73367.52">22262 13204 7359 0,'12'-6'656'0,"-7"2"-528"0,2 0-128 0,-1 0 0 0,-3 1 2688 0,-2 0 496 0,2 0 96 15,3-4 32-15,2-3 1200 0,2-5 240 0,0-1 48 0,-2-1 16 0,-2 0-2576 0,-3 0-512 0,-2 0-96 0,-2 0-32 0,-2 2-752 0,-3-1-144 16,-1-1-48-16,-3 2 0 0,-1 1-32 0,-2 1-16 0,1 2 0 0,-1 2 0 16,0 4-160-16,1 0-48 15,-1 5 0-15,0 2 0 0,0 2-224 0,1 2-48 16,-1 2-128-16,0 3 192 0,3 2-192 0,2 1 0 16,2 2 0-16,2 1 0 0,3 0-368 0,1 0 48 15,1 1 0-15,-1-18 0 16,0 0-256-16,16 48-64 0,-16-48 0 0,0 0 0 15,0 0 128-15,0 0 0 0,0 0 16 0,53 38 0 0,-44-36 112 0,2-4 0 16,0-1 16-16,-1-1 0 0,-3 0 176 0,-1 0 48 0,1-2 0 0,0-1 0 16,-3 1 144-16,2-1 0 0,0 0 0 0,-2-3 0 15,1 2 304-15,0-1-16 0,-2 1 0 0,1 1 0 16,-1 1 112-16,-1 2 32 0,1 2 0 0,0 1 0 16,-2 1-112-16,1 3-32 0,-1 3 0 0,2 1 0 15,0 2-144-15,-3-9-16 0,0 0-128 0,0 0 192 16,20 50-192-16,-20-50 0 0,0 0 0 0,0 0 0 15,35 54 0-15,-35-54 0 0,0 0 0 0,0 0 0 16,0 0 0-16,57 39 0 0,-57-39 0 0,0 0 0 16,0 0-192-16,0 0 32 0,46-1 0 0,-39-5 0 15,-1 0-704-15,0-1-144 0</inkml:trace>
  <inkml:trace contextRef="#ctx0" brushRef="#br0" timeOffset="73752.09">22562 12998 30399 0,'3'-4'1344'0,"-2"1"288"15,2 0-1312-15,0 1-320 0,-2 2 0 0,0 0 0 0,2 0 1312 0,2 0 192 0,3 3 32 0,-8-3 16 0,0 0-16 0,0 0 0 16,0 0 0-16,62 47 0 0,-62-47-928 0,0 0-192 0,0 0-32 0,54 61-16 16,-54-61-192-16,0 0-48 15,0 0 0-15,48 49 0 0,-41-43-128 0,0 1 128 0,-1-2-128 0,-1 1 128 16,0-2 112-16,-3-1 16 0,0 0 0 0,-1-2 0 15,-1 1-112-15,0-2-16 16,-1-2 0-16,-1 0 0 0,1-3-128 0,0 3 0 0,-1-4 0 0,2 0 128 16,-1 1 16-16,1-2 0 0,0-2 0 0,-2-2 0 15,2-1 32-15,2 0 0 0,-1-1 0 0,1-3 0 16,-1 2-48-16,2-1 0 0,1-2 0 0,2 0 0 16,1 0-128-16,1-1 0 0,2 2 144 0,3 2-144 0,1 0 0 15,1 1 0-15,1 5 0 0,1 1-128 16,-2 2-96-16,1 4-16 0,-2 2 0 0,-14-1 0 15,0 0-16-15,0 0 0 0,0 0 0 0,71 48 0 16,-71-48 96-16,0 0 16 0,34 54 0 0,-34-54 0 16,0 0 144-16,25 66 0 0,-25-66 0 0,0 0-128 15,24 63-128-15,-24-63 0 0,0 0-16 0,0 0 0 16,0 0-240-16,37 53-32 0</inkml:trace>
  <inkml:trace contextRef="#ctx0" brushRef="#br0" timeOffset="74136.09">23375 12944 40543 0,'2'-7'1792'0,"-1"4"384"0,1 0-1744 0,-1 2-432 15,-1 1 0-15,0 0 0 0,0 0 672 0,0 1 48 0,0 2 16 0,0 3 0 16,0 1-112-16,1 4-32 0,1 1 0 0,1 2 0 16,-3-14-432-16,0 0-160 15,0 0 0-15,25 56 144 0,-25-56-144 0,0 0 0 16,0 0 0-16,0 0 0 0,55 45 0 0,-55-45-176 0,0 0 176 0,0 0-192 15,53-1 0-15,-41-5 0 16,2-1 0-16,-2 0 0 0,-2-1 192 0,-2-1 0 0,0-2-144 0,-2 1 144 16,-2-1 0-16,-1-1 208 0,0 3-16 0,-2-1-16 15,2 3 256-15,-1 0 48 0,0 2 16 0,1 4 0 16,0 1-48-16,1 6 0 0,-4-6 0 0,0 0 0 16,15 48-192-16,-15-48-32 0,11 66-16 0,-6-24 0 15,0 8-208-15,-1 5 176 0,-1 6-176 0,-3 1 160 16,-2 6-160-16,1-2 128 0,0 0-128 0,-2-5 128 15,0-7-128-15,0-6 0 0,0-6-192 0,0-4 192 16,1-1-272-16,-3-4 64 0,3-5 16 0,-4-4 0 16,0-3 192-16,1-4 0 0,-1-4 0 0,0-5 0 15,2-2 0-15,1-6 160 0,2 0-160 0,-2-6 192 16,-3-2-592-16,1-6-112 0,-1-2-32 0,-1-5-20640 16</inkml:trace>
  <inkml:trace contextRef="#ctx0" brushRef="#br0" timeOffset="74537">24823 12354 38703 0,'-7'-8'1712'0,"4"6"352"0,-1 0-1648 0,3 1-416 0,2-1 0 0,1 2 0 0,-1 2 640 0,2 1 64 0,3 2 0 0,-6-5 0 0,0 0-240 0,0 0-32 0,32 71-16 0,-32-71 0 0,17 59-112 0,-17-59-32 16,14 72 0-16,-14-72 0 15,11 78-128-15,-11-78-16 0,12 78-128 0,-12-78 192 16,10 77-192-16,-10-77 0 0,17 74 0 0,-17-74 0 16,25 63-192-16,-25-63-64 0,0 0-32 0,58 67 0 15,-58-67 16-15,0 0 0 0,69 32 0 0,-69-32 0 16,47 5 16-16,-47-5 16 0,46-5 0 0,-26 1 0 16,-2 1-256-16,-2-1-48 0,-3 0-16 0,-2 1 0 15,0 0-976-15,-2 0-192 0</inkml:trace>
  <inkml:trace contextRef="#ctx0" brushRef="#br0" timeOffset="74921.13">25302 12913 5519 0,'0'-7'496'0,"0"3"-496"16,2 1 0-16,-1 0 0 0,0 2 2320 0,1-1 368 16,-1 2 80-16,2-1 16 0,1-2 240 0,1 0 48 15,0 0 16-15,2 0 0 0,-2 2-64 0,0 1-16 16,1-1 0-16,0 1 0 0,-1 0-1408 0,2 0-272 15,2-2-64-15,-1 1-16 0,1-2-592 0,-1 0-112 16,2 0-32-16,1-1 0 0,-1-2-80 0,-1 1-32 0,-1-2 0 0,1-2 0 16,-2 1 48-16,-2-2 16 0,-2 1 0 0,1 0 0 15,-2-1-32-15,-1-2-16 0,-4 2 0 0,-1-1 0 16,-1 0-48-16,-3 1-16 0,1 0 0 0,-2 0 0 16,-1 3-160-16,0 1-16 0,-2 4-16 0,1-1 0 15,0 3-160-15,-2 3 0 0,0 1 0 0,2 3 0 16,0 1-160-16,1 2 160 0,1 3-208 0,1 1 80 15,1 3 128-15,1 1-160 0,5 2 160 0,-1-1-160 16,2-19 160-16,0 0-192 0,7 55 192 0,-7-55-192 0,0 0 192 16,0 0-192-16,40 60 192 0,-40-60-192 15,0 0 192-15,0 0 0 0,54 37-144 0,-54-37 144 16,0 0-144-16,0 0 144 0,55 20-192 0,-55-20 192 16,0 0-448-16,0 0 0 0,49 6 16 0,-37-8 0 15,0 1-464-15,0-1-80 0,-3 1-32 0,1 0-18752 16</inkml:trace>
  <inkml:trace contextRef="#ctx0" brushRef="#br0" timeOffset="75288.4">25646 12855 32255 0,'0'-3'2864'0,"1"2"-2288"0,2 1-576 0,-2 0 0 15,-1 0 1408-15,2-2 192 0,-1 2 16 0,2 0 16 16,1 0-160-16,2 2-48 0,-1 2 0 0,2 3 0 15,0 2-672-15,-7-9-144 0,0 0-32 0,0 0 0 16,0 0-272-16,39 58-64 0,-39-58-16 0,0 0 0 16,0 0-96-16,0 0-128 0,39 62 176 0,-39-62-176 15,0 0 128-15,0 0-128 0,0 0 0 0,0 0 0 16,57 34 192-16,-57-34-64 0,0 0 0 0,0 0-128 16,42-10 192-16,-32 4-192 0,-3-2 192 0,0-1-192 15,-1 1 208-15,-1-2-64 0,-2-2-16 0,1 0 0 16,-1 2 128-16,0-3 0 0,-1 0 16 0,-2-1 0 0,1-1 256 0,-1-5 48 15,-1 2 16-15,2 1 0 16,-1-2-64-16,0 1-16 0,-1 1 0 0,2 3 0 16,-1 3-336-16,0 2-176 0,0 1 160 0,1 3-160 15,-1 3-176-15,0 0-128 0,2 4-16 0,-2 2-16 16,0 0-928-16,0 3-176 16,1 2-32-16,1 2-16 0,-2 0-304 0,0 3-48 0,1 2-16 0,0-1-16944 0</inkml:trace>
  <inkml:trace contextRef="#ctx0" brushRef="#br0" timeOffset="75572.53">25961 12950 22111 0,'0'0'976'0,"0"0"208"0,0 0-944 0,0 0-240 16,0 0 0-16,0 0 0 0,0 0 2368 0,0 0 448 16,0 0 64-16,62 31 32 0,-62-31-624 0,0 0-128 0,0 0-32 0,68 10 0 15,-68-10-1248-15,0 0-256 16,50-6-48-16,-33 2-16 0,-3-2-128 0,2-1-32 0,-5 1 0 0,1-2 0 16,-1-1 112-16,0 0 0 15,0-4 16-15,-1-1 0 0,-1 0 32 0,-2-5 0 16,-1 2 0-16,-5 0 0 0,-2 0 16 0,-2-1 0 15,-2 1 0-15,0 0 0 0,-1 4-144 0,-1 2-32 16,-1 0 0-16,-1 2 0 0,-2 4-256 0,0 2-144 16,-1 3 160-16,1 3-160 0,1 2 0 0,2 2-320 0,-1 3 64 0,3 2 0 15,2 3-128-15,1 2 0 0,1 0-16 0,0 0 0 32,2-17-48-32,0 0 0 0,9 59 0 0,-9-59 0 0,0 0 64 0,0 0 0 0,39 60 0 0,-39-60 0 0,0 0 128 0,0 0 16 15,0 0 16-15,72 27 0 31,-72-27-272-31,0 0-48 0,53 0-16 0,-35-2 0 16,0-1-1040-16,1-1-224 0</inkml:trace>
  <inkml:trace contextRef="#ctx0" brushRef="#br0" timeOffset="75859.28">26589 12081 29487 0,'-1'-7'2624'0,"-1"1"-2112"15,2 3-512-15,0 2 0 0,0 1 2688 0,-1-1 416 16,0-4 96-16,-4 0 0 0,2 2-1472 0,-1 3-320 16,-1 5-48-16,2 5-16 0,3 4-576 0,0 5-128 0,0-19-32 0,4 51 0 15,-4-51-96-15,8 72-32 0,-8-72 0 0,10 90 0 16,-4-38-80-16,0 6-16 16,-1 3 0-16,0-2 0 0,0-1-192 0,1-4-32 15,-6-54-16-15,13 95 0 0,-13-95 16 0,14 80 0 16,-14-80 0-16,15 77 0 0,-15-77-32 0,17 62-128 0,-17-62 192 0,0 0-64 15,26 76-128-15,-26-76 0 0,0 0 0 0,0 0 0 16,24 59-240-16,-24-59-128 0,0 0-16 0,0 0-16 31,0 0-1024-31,0 0-208 0,0 0-32 0,0 0-19472 0</inkml:trace>
  <inkml:trace contextRef="#ctx0" brushRef="#br0" timeOffset="76440.53">27191 12732 6447 0,'-7'2'576'0,"3"-2"-576"0,1 0 0 0,1 0 0 0,1 1 544 0,-2 0 0 0,-2 1 0 0,-5 1 0 16,-4-1-208-16,1 3-32 0,1-1-16 0,7-1 0 15,3 0-112-15,4 1-32 0,-4 0 0 0,1-1 0 16</inkml:trace>
  <inkml:trace contextRef="#ctx0" brushRef="#br0" timeOffset="76808.85">27144 12743 24879 0,'5'-1'2208'0,"-5"0"-1760"0,-5-1-448 0,3 2 0 16,0 0 1488-16,-2 0 224 15,0-1 32-15,-5-2 16 0,-4 3 192 0,-2 1 32 16,-1 2 16-16,1 1 0 0,1 2-976 0,0 0-208 0,2 1-48 0,2 0 0 16,3 0-528-16,2 1-112 0,2 1-128 0,1-2 176 15,5 0-176-15,0-1 0 0,1-1 0 0,-4-5 0 16,0 0-256-16,0 0 32 0,0 0 0 0,61 26 0 31,-61-26-160-31,0 0-48 0,51 15 0 0,-51-15 0 0,0 0-144 0,0 0-48 0,62 31 0 16,-62-31 0-1,0 0 144-15,0 0 32 0,50 43 0 0,-50-43 0 0,0 0-192 16,0 0-16-16,0 0-16 0,38 55 0 0,-38-55 672 0,0 0 192 0,0 0 16 0,0 0 0 16,0 0 944-16,0 0 192 0,0 0 48 0,-2 45 0 15,-2-41-448-15,-2-2-96 0,1 1-16 0,-1-2 0 16,2 0-448-16,0-1-80 0,-1 0-32 0,1-1-12736 15,1 1-2544-15</inkml:trace>
  <inkml:trace contextRef="#ctx0" brushRef="#br0" timeOffset="76992.03">27444 12847 43311 0,'-10'-3'3840'0,"6"1"-3072"0,2 2-608 0,2 0-160 16,2 0 512-16,-2 0 80 0,0 0 16 0,-2 3 0 16,2 0-1456-16,-3 0-304 0,-4 2-48 0,-5 3-16 0</inkml:trace>
  <inkml:trace contextRef="#ctx0" brushRef="#br0" timeOffset="84760.5">16421 14372 23951 0,'-1'-1'2128'0,"1"0"-1696"0,0-1-432 0,0 2 0 0,0 0 1024 0,0 0 112 0,0-1 16 0,0-1 16 0,1 1 1072 0,-1 1 192 15,0 1 64-15,3 1 0 16,-2 2-1152-16,2 0-208 0,1 2-48 0,1-1-16 16,-5-5-624-16,0 0-128 0,0 0-32 0,0 0 0 15,0 0-64-15,56 43-16 0,-56-43 0 0,0 0 0 16,0 0-48-16,68 35-16 0,-68-35 0 0,0 0 0 15,70 31-144-15,-70-31 128 0,0 0-128 0,78 33 128 16,-78-33-128-16,0 0 128 0,74 32-128 0,-74-32 128 16,0 0-128-16,79 36 0 0,-79-36 0 0,0 0 0 15,79 33 0-15,-79-33 0 0,0 0 0 0,72 32 0 0,-72-32 0 16,0 0 0-16,80 33 0 0,-80-33 0 0,0 0 0 0,63 32 0 16,-63-32 0-16,0 0 0 0,0 0 0 0,0 0 128 15,0 0-128-15,43 46 0 0,-44-39 192 0,-6-1-64 16,-3 2 0-16,-3-1 0 0,-2 0 160 0,-4 1 32 15,-2-1 0-15,-4 1 0 0,-1-1-80 0,-3 0-16 16,0 0 0-16,0-1 0 0,0 1-16 0,1 0 0 16,-1 0 0-16,0 0 0 0,2 2 0 0,1-1 0 15,0 2 0-15,1 1 0 0,1-1-48 0,0 3-16 16,1-2 0-16,1 2 0 0,0 0-144 0,3-2 0 16,-1 2 144-16,1-2-144 0,2 0 0 0,2 1 0 15,-1-1 0-15,2 0 128 0,0 2-128 0,0-2 128 16,0 2-128-16,1-2 128 0,0 1-128 0,2-3 144 15,1 0-144-15,0-1 160 0,3 1-160 0,0-3 128 16,0-1-128-16,2-1 128 0,0 1-128 0,0-3 0 16,0 1 0-16,3 0 128 0,-3-1-128 0,3-2 0 0,-3 0 0 0,2 0 0 31,-1-2-368-31,1 1-48 0,-1-1-16 0,3 1 0 16,-1-2-688-16,2 0-144 0</inkml:trace>
  <inkml:trace contextRef="#ctx0" brushRef="#br0" timeOffset="85511.68">17585 14703 11055 0,'3'-9'976'0,"-2"4"-784"0,3-1-192 0,-1 2 0 16,0 0 2176-16,-1 1 384 0,2-1 64 0,1-3 32 0,4-3 528 0,4-4 96 0,4-3 32 0,1 0 0 16,2 1-1216-16,1 1-240 0,3 0-64 0,-1 3 0 15,-2 2-896-15,-2 0-192 0,-2 1-48 0,3 4 0 16,-20 5-336-16,41-7-80 0,-41 7-16 0,0 0 0 15,54 4-32-15,-54-4-16 0,0 0 0 0,0 0 0 16,0 0-32-16,42 59 0 0,-42-59 0 0,7 40 0 16,-5-16-144-16,-5 1 160 0,-4 1-160 0,-2 2 160 15,-1 0-160-15,-2 2 0 0,-1-2 0 0,-1-1 0 16,-2 0-128-16,4-7 128 0,2-3-160 0,-4 0 160 16,0 1 0-16,-3 0 0 0,0-1-128 0,-2-1 128 0,2-2 0 15,0 1 0-15,0 0 0 0,-1-3 0 16,0 0 0-16,-1-1 0 0,4 0 0 0,2-2 0 0,3-1 144 0,2-2-16 15,1-1-128-15,2 0 192 0,4-4 48 0,0 1 0 16,1-2 0-16,1-2 0 0,0 2 48 0,4-3 16 16,-1 0 0-16,2-1 0 0,2-1 0 0,0-1 0 15,4-1 0-15,2 0 0 0,0 1-64 0,2 0-16 16,-2 2 0-16,-14 4 0 0,0 0-96 0,56-4 0 16,-56 4-128-16,0 0 192 0,55 10-192 0,-55-10 0 15,0 0 0-15,0 0 0 0,65 14 128 0,-65-14-128 16,0 0 0-16,60 13 0 0,-60-13 160 0,0 0-160 15,62 5 160-15,-62-5-160 0,0 0 192 0,56 2-48 16,-56-2-16-16,0 0 0 0,50-2-128 0,-38 0 192 16,0 0-192-16,-1-1 192 0,-1 2-192 0,0 0 0 0,-2-2 0 0,-4 1 0 15,2-1 0-15,-3 2-144 0,0 0 144 0,-2-1-208 32,1 1-704-32,-1-2-144 0,2 2-32 0,-2-1-19504 0</inkml:trace>
  <inkml:trace contextRef="#ctx0" brushRef="#br0" timeOffset="85945.88">18390 14803 13823 0,'3'-20'1216'0,"-2"9"-960"0,-1 1-256 0,2 3 0 0,-1 2 4032 0,-1 0 752 0,2 0 144 0,-1-4 48 0,1-2-2032 0,-2-2-384 16,-2 3-96-16,1 6-16 0,-4 7-1328 0,0 4-272 0,-2 7-48 0,0 3-16 15,-2 1-400-15,2 5-96 16,0 5-16-16,1-1 0 0,2 0-144 0,3-3-128 16,1-24 144-16,4 47-144 0,-4-47 176 0,0 0-176 15,23 62 192-15,-23-62-192 0,0 0 192 0,38 53-192 16,-38-53 192-16,0 0-192 0,49 44 128 0,-49-44-128 16,0 0 0-16,0 0 0 0,64 24 0 0,-64-24 0 15,0 0 0-15,0 0 0 0,56-10 0 0,-39 2 0 16,2-2 0-16,-1-3 0 0,0 1 0 0,2-3 160 15,-2 1-32-15,1-1 0 0,-1-1 256 0,-2-1 32 16,-2 0 16-16,-1-1 0 0,-4-2 176 0,-1 0 32 16,-7-1 16-16,-1 3 0 0,-1 2 48 0,-4-2 0 0,-3-2 0 0,-4-2 0 15,0 0-128-15,-5 1 0 0,-3 4-16 0,-5 0 0 16,-1 3-272-16,-3 1-48 0,-3 4-16 0,1 0 0 16,5 2-96-16,-1 3-128 0,1 1 176 0,4 2-176 15,2 3 0-15,3 3-192 0,1 0 0 0,4 4 0 31,3 1-704-31,2 1-128 0,1 2-16 0,4 1-16 16,0 6-672-16,2-20-144 0</inkml:trace>
  <inkml:trace contextRef="#ctx0" brushRef="#br0" timeOffset="86347.2">19667 14334 35007 0,'-1'-11'1552'0,"-3"5"320"0,-1 3-1488 0,4-1-384 0,2 1 0 0,1 2 0 0,-1 1 1104 0,-1 0 160 0,2 0 16 0,-1 4 16 0,2 3-528 0,-3-7-96 16,0 0-32-16,5 48 0 0,-5-48-320 0,-1 50-80 0,1-50-16 15,-1 66 0-15,1-31-224 0,-2 5 0 0,1 5 128 16,-1 3-128-16,2 2 0 0,0-2 0 0,-1 0 0 0,1-4 0 16,1-3 0-16,-1-41 0 0,6 65 0 0,-6-65 0 15,9 52 0-15,-9-52 0 0,0 0 0 0,12 56 0 16,-12-56 272-16,0 0-32 0,0 0-16 0,0 0 0 15,0 0-32-15,21 54-16 0,-18-51 0 0,0-2 0 16,0 1-176-16,0-4 0 0,0 1 0 0,-1-2-13120 16,3 0-2672-16</inkml:trace>
  <inkml:trace contextRef="#ctx0" brushRef="#br0" timeOffset="86748.1">20001 14971 29487 0,'0'0'1296'0,"0"0"288"0,0 0-1264 0,0 0-320 16,36-7 0-16,-31 6 0 0,0-1 1600 0,-5 2 256 16,30-8 48-16,-5 0 16 0,5-2-448 0,-2 0-96 15,-1-2-16-15,-3 1 0 0,-1 0-752 0,-4-2-160 16,0 0-16-16,-5-1-16 0,-1 2 0 0,-3-3 0 0,-3 1 0 0,-3-1 0 15,-1 1-64-15,-5-2-16 16,-1 2 0-16,-1 0 0 0,-3-2-16 0,-3 1 0 16,-1-1 0-16,0 4 0 0,-1 0-64 0,0 4 0 15,0 1-16-15,-2 2 0 0,-1 3-48 0,-1 3-16 0,-2 3 0 0,-1 3 0 16,2 2-176-16,-1 4 192 0,1 2-192 0,3 5 192 16,3 0-192-16,1 1 0 0,4 1 0 0,2 0 0 15,4-22 0-15,1 43 0 0,-1-43 0 0,0 0 0 16,12 58-128-16,-12-58 128 0,0 0 0 0,0 0 0 15,32 61 0-15,-32-61 0 0,0 0 0 0,0 0 0 16,52 42 0-16,-52-42 0 0,0 0 0 0,0 0 128 16,70 20-128-16,-70-20 0 0,0 0-160 0,52 2 160 15,-52-2-736-15,0 0-48 16,56-5-16-16,-56 5-19824 0</inkml:trace>
  <inkml:trace contextRef="#ctx0" brushRef="#br0" timeOffset="87132.18">20535 14717 36863 0,'0'-1'3264'0,"1"-1"-2608"15,0 1-528-15,1 1-128 0,-2 1 1136 0,1 1 192 16,2 0 32-16,0 3 16 0,3 3-464 0,-6-8-80 16,0 0-32-16,0 0 0 0,26 68-224 0,-26-68-32 0,0 0-16 0,24 61 0 15,-24-61-272-15,0 0-48 0,30 68-16 0,-30-68 0 16,0 0-192-16,37 55 128 15,-37-55-128-15,0 0 0 0,0 0 0 0,49 49 0 0,-49-49 0 0,0 0 0 16,0 0 0-16,0 0 0 16,55 10 128-16,-55-10-128 0,0 0 0 0,31-11 128 0,-21 5-128 0,-3-2 0 15,-5-1 128-15,1-1-128 0,-2 0 0 0,-1-2 0 16,0-1 256-16,1-3-32 0,-1 2-16 0,0-4 0 16,0 0 336-16,0-5 64 0,5-1 16 0,0-3 0 15,1-3 64-15,0-1 16 0,2 0 0 0,2 3 0 0,0 3-320 0,0 2-48 16,1 2-16-16,-2 4 0 15,-1 3-80-15,0 1-32 0,1 3 0 0,-2 2 0 16,0 1 16-16,-1 1 0 0,-1 3 0 0,1 0 0 0,-2 3-224 0,-1 0 0 16,-1 2 0-16,-1 0 0 15,0 4-480-15,-1 0-144 0,-1 4-16 0,0 0-16 16,-1-2-1136-16,2-8-240 0,0 0-32 0</inkml:trace>
  <inkml:trace contextRef="#ctx0" brushRef="#br0" timeOffset="87537.16">21146 15011 27647 0,'19'-6'1216'0,"-11"3"256"0,1-1-1168 0,-2 0-304 0,-2 3 0 0,1-2 0 0,1-1 2336 0,6-5 416 0,6-2 64 0,7-3 32 0,4-3-1184 0,-4 0-224 0,0 1-48 0,-5 2-16 15,-4 0-576-15,-6-2-112 0,-2 1-32 0,-5-1 0 16,-1-1-16-16,-5 0-16 16,1 2 0-16,-5-4 0 0,-1 3-112 0,-3 0-32 0,-1 0 0 0,3 5 0 15,-1 3-96-15,-1-1-32 0,-1 2 0 0,-5 4 0 16,1 5-80-16,-1 1-16 16,-1 5 0-16,2 2 0 0,1 3-256 0,1 2 128 0,0 5-128 15,2 3 0-15,3 2 0 0,0 2 0 0,3 0 0 0,3-3 0 16,2 3-144-16,0-27 16 0,0 0 0 0,17 64 0 15,-17-64-112-15,0 0-16 0,0 0 0 0,58 58 0 16,-58-58 128-16,0 0 128 0,67 23-208 0,-67-23 80 16,49 6 128-16,-49-6-128 0,48-2 128 0,-48 2-128 15,44-4 128-15,-21 0-128 0,3 0 128 0,4-4-128 16,4 1-160-16,0-2-32 0,-2 1 0 0,-5 0 0 16,-4 0-512-16,2-2-96 0,2-2-32 0,0 0 0 15,-3-3-336-15,-1-1-80 0,-5-4-16 0,-1-3-17008 16</inkml:trace>
  <inkml:trace contextRef="#ctx0" brushRef="#br0" timeOffset="87833.93">21773 14124 33167 0,'-2'-7'1472'0,"0"4"304"0,1 1-1424 0,1 1-352 16,1 2 0-16,-1-1 0 0,0 3 1264 0,2 3 176 0,-2 2 32 0,0-8 16 15,0 0-320-15,5 57-64 16,-5-57-16-16,5 55 0 0,-5-55-384 0,5 65-64 15,-5-65-32-15,3 75 0 0,-3-75-96 0,1 79-32 16,-1-37 0-16,0-42 0 0,5 87-32 0,-5-87-16 16,5 77 0-16,-5-77 0 0,10 67-48 0,-10-67-16 15,13 53 0-15,-13-53 0 0,0 0 16 0,20 57 0 16,-20-57 0-16,0 0 0 0,0 0 32 0,29 54 16 16,-29-54 0-16,0 0 0 0,0 0-144 0,0 0-32 0,0 0 0 0,0 0 0 15,37 53-256-15,-34-49 0 16,0 1 128-16,-2-3-128 0,1 1 0 0,0-1 0 0,0-2 0 0,-2 0 0 31,0 0-816-31,-2-2-112 0,4 1-32 0,-2-1 0 16,0 0-512-16,-2-1-96 0</inkml:trace>
  <inkml:trace contextRef="#ctx0" brushRef="#br0" timeOffset="88415.48">22409 14573 22111 0,'0'-3'1968'0,"-1"0"-1584"0,1 1-384 0,0 0 0 0,-2 1 2208 0,0-4 352 0,-3 0 80 0,-3-7 16 0,-5 1-288 0,-4 0-48 0,-3 1-16 0,-2 4 0 0,-2 5-1344 0,-3 2-256 16,0 4-64-16,2 0-16 15,-1 4-192-15,6 1-48 0,8-3 0 0,-1 3 0 16,0 1 16-16,3 2 0 0,3 4 0 0,3-1 0 16,4-16-240-16,0 0-160 0,0 0 192 0,21 57-192 0,-21-57 176 0,0 0-176 15,0 0 160-15,65 49-160 0,-65-49 0 0,0 0 128 16,68 37-128-16,-68-37 0 0,0 0 0 0,76 47 0 15,-76-47 0-15,0 0 0 16,65 48 0-16,-65-48 0 0,0 0 0 0,51 44 0 0,-51-44 0 0,0 0 0 16,0 0 128-16,0 0-128 0,28 52 224 0,-30-42 0 15,-4-3 0-15,-3 0 0 0,-2 0 32 0,-3-3 0 16,0 2 0-16,-2-3 0 0,-1 1-64 0,-1-1-16 16,-2 1 0-16,1-1 0 0,0 1-176 0,-2-1 0 15,-2 0 144-15,-2 0-21600 0</inkml:trace>
  <inkml:trace contextRef="#ctx0" brushRef="#br0" timeOffset="91475.58">23753 14371 28559 0,'-5'-3'2544'0,"1"0"-2032"0,1 3-512 0,0 0 0 0,1 0 1120 0,-4 2 128 0,-7-2 32 0,-7 1 0 16,-6 5 240-16,-4 5 48 0,0 5 16 0,2 6 0 15,3 6-752-15,-1 6-128 0,5 5-48 0,3 3 0 16,2 3-336-16,5 2-64 0,4 4 0 0,4-1-16 16,4-2-64-16,4-4-16 0,-5-44 0 0,21 78 0 15,-21-78-160-15,32 62 192 0,-32-62-192 0,43 47 192 16,-43-47 128-16,0 0 16 0,65 46 16 0,-65-46 0 0,0 0 0 0,62 23 0 15,-62-23 0-15,0 0 0 16,56 1-352-16,-56-1 128 0,43-11-128 0,-43 11 0 16,45-15-736-16,-23 6-224 0</inkml:trace>
  <inkml:trace contextRef="#ctx0" brushRef="#br0" timeOffset="91832.4">24263 14468 5519 0,'0'-1'496'0,"0"0"-496"0,0-1 0 0,0 2 0 15,0 0 1120-15,0-1 128 0,0-1 32 0,0 1 0 16,-2 1 1696-16,1 3 352 0,-2 4 64 0,0 3 0 0,3-10-432 0,-4 32-80 16,4-32-32-16,0 40 0 15,0-40-752-15,4 53-160 0,-4-53-16 0,10 68-16 16,-10-68-928-16,13 71-176 0,-13-71-32 0,17 61-16 0,-17-61-368 0,18 52-80 16,-18-52-16-16,0 0 0 0,27 56 0 0,-27-56 0 15,0 0 0-15,0 0 0 0,35 50-64 0,-35-50-16 16,0 0 0-16,0 0 0 15,0 0-208-15,0 0-128 0,0 0 128 0,0 0-13376 16,0 0-2560-16</inkml:trace>
  <inkml:trace contextRef="#ctx0" brushRef="#br0" timeOffset="92026.85">24035 14738 35935 0,'10'-3'1600'0,"-3"2"320"0,3 0-1536 0,0-2-384 0,-5 1 0 0,-5 2 0 16,0 0 1024-16,41-5 144 16,-41 5 32-16,80-10 0 0,-30 6-288 0,0-2-48 15,-4 2-16-15,-3 1 0 0,-5 0-304 0,-38 3-64 0,55-6-16 0,-55 6 0 16,0 0-464-16,55-1 0 0,-55 1 0 0,0 0-13248 16,0 0-2720-16</inkml:trace>
  <inkml:trace contextRef="#ctx0" brushRef="#br0" timeOffset="92531.21">24768 14391 24879 0,'6'-6'1088'0,"-3"5"256"0,0 1-1088 0,-2 0-256 15,2 1 0-15,-2 2 0 0,1 1 1760 0,-2-4 288 0,0 0 64 0,0 0 16 16,7 69 48-16,-7-69 16 0,3 58 0 0,-3-58 0 16,0 64-1216-16,0-64-240 15,1 61-48-15,-1-61-16 0,0 58-272 0,0-58-48 0,0 50-16 0,0-50 0 16,4 47-160-16,-4-47-48 16,0 0 0-16,10 52 0 0,-10-52-128 0,0 0 128 15,0 0-128-15,7 44 128 0,-7-44-128 0,0 0 160 16,0 0-160-16,0 0 160 0,0 0-160 0,0 0 0 15,0 0 0-15,0 0 0 0,0 0 0 0,0 0 0 16,0 0 128-16,0 0-128 0,0 0 144 0,0 0 0 16,0 0 0-16,0 0 0 0,14-13 48 0,-11 2 16 0,1-2 0 0,-1-2 0 15,3-2 0-15,-1 0 0 0,1 0 0 0,0 0 0 16,2 0-80-16,-1 2-128 0,0-1 176 0,2 2-176 16,1 0 0-16,1 0 0 0,2 4 0 0,-1 1 0 15,3 4 0-15,-1 0 0 0,-14 5 0 0,0 0 0 16,0 0 0-16,0 0-224 0,60 26 32 0,-60-26 16 15,0 0-80-15,0 0 0 0,36 68-16 0,-36-68 0 16,0 0 128-16,8 57 144 0,-9-38-208 0,1-19 80 16,0 0 128-16,0 48 0 0,-2-35 0 0,2-1 0 15,-2 0 0-15,3-2 0 0,-1-10 0 0,0 0 0 16,0 0 0-16,0 0 0 0,0 0 0 0,0 0 0 16,0 0-720-1,0 0-112-15</inkml:trace>
  <inkml:trace contextRef="#ctx0" brushRef="#br0" timeOffset="92746.42">25234 14771 39615 0,'0'-2'1760'0,"0"2"352"0,2 0-1680 0,-1 0-432 0,-1 0 0 0,0 0 0 0,0 0 416 0,0 0 0 0,0 0 0 0,0 0 0 0,0 0 208 0,24 51 32 15,-24-51 16-15,0 0 0 0,0 0-240 0,16 61-48 16,-16-61-16-16,0 0 0 0,10 47-368 0,-10-47 144 16,0 0-144-16,0 0 0 0,10 52 0 0,-10-52-144 15,0 0-16-15,0 0-19696 0</inkml:trace>
  <inkml:trace contextRef="#ctx0" brushRef="#br0" timeOffset="93179.34">25456 14741 9215 0,'4'-3'816'0,"-2"2"-656"0,-2 1-160 0,0 0 0 16,0 0 3072-16,0 0 592 0,0 0 112 0,0 0 32 16,0 0-544-16,0 0-96 0,0 0-32 0,34 48 0 15,-34-48-1376-15,0 0-288 0,12 51-48 0,-12-51-16 0,0 0-688 16,8 53-144-16,-8-53-16 0,0 0-16 15,5 48-208-15,-5-48-32 0,0 0-16 0,0 0 0 16,0 0-32-16,16 51-16 0,-16-51 0 0,0 0 0 0,0 0 48 0,0 0 16 16,0 0 0-16,0 0 0 15,0 0-160-15,0 0-16 0,0 0-128 0,0 0 192 0,0 0-192 0,0 0 0 16,0 0 0-16,8-4 0 0,-9-3 0 0,-1-1 0 16,1-1 0-16,0-1 0 0,2 0 0 0,-1-1 0 15,1 0 0-15,2-2 0 0,1-3 240 0,2-1 0 16,0-1 0-16,2-3 0 0,4-2-80 0,-1 2-16 15,-1 0 0-15,2 4 0 0,1 1-144 0,0 5 0 16,-5 4 0-16,1 1 0 0,2 5-192 0,0 2 16 16,-11-1 16-16,0 0 0 0,0 0 16 0,0 0 0 15,57 51 0-15,-57-51 0 0,0 0 144 0,0 0 0 16,38 71 0-16,-38-71 0 0,0 0 0 0,0 0 272 16,21 65-32-16,-21-65-16 0,0 0 32 0,0 0 16 0,0 0 0 0,14 54 0 15,-12-47-272-15,-1-2 0 0,1 0-176 0,-2-3-20432 16</inkml:trace>
  <inkml:trace contextRef="#ctx0" brushRef="#br0" timeOffset="93412.6">25932 14442 35007 0,'2'-5'3120'0,"-1"1"-2496"0,1 3-496 0,-2 1-128 0,1 0 736 0,0 0 128 0,2 1 32 0,0 1 0 0,-3-2 128 0,0 0 16 16,0 0 16-16,27 67 0 0,-27-67-480 0,14 63-80 16,-14-63-32-16,11 74 0 0,-11-74 32 0,7 87 0 15,-4-42 0-15,-3-45 0 0,9 86-208 0,-9-86-32 16,12 66-16-16,-12-66 0 0,13 50-240 0,-13-50 0 16,0 0 0-16,0 0 0 0,30 59-176 0,-30-59-16 15,0 0-16-15,0 0-13392 16,0 0-2672-16</inkml:trace>
  <inkml:trace contextRef="#ctx0" brushRef="#br0" timeOffset="93747.18">26406 14460 35935 0,'-5'-1'1600'0,"4"1"320"0,2 1-1536 0,-1 2-384 0,-1 0 0 0,-1-1 0 16,0 4 768-16,-1 3 96 0,-3 5 16 0,-4 5 0 15,-4 5-16-15,-4 2 0 0,-3 2 0 0,-3-1 0 16,-3 0-368-16,-2 0-80 0,0-2-16 0,2-2 0 16,3-2-240-16,4-4-160 0,5-4 192 0,2-4-192 15,4-1 128-15,4-4-128 0,2 0 0 0,3-3 0 16,1-1 0-16,2 0 0 0,4-1 0 0,-1 0 0 16,1-1-240-16,1 1 48 0,-8 1 16 0,0 0 0 15,46-2 176-15,-46 2 0 0,43 6 0 0,-43-6-128 16,0 0 128-16,64 24 0 0,-64-24 160 0,0 0-160 15,55 40 400-15,-55-40-16 0,0 0 0 0,40 45 0 16,-40-45 320-16,0 0 48 0,0 0 16 0,32 55 0 16,-32-55-128-16,0 0 0 0,0 0-16 0,0 0 0 15,0 0-432-15,0 0-192 0,0 0 160 0,0 0-14944 16,23 49-3008-16</inkml:trace>
  <inkml:trace contextRef="#ctx0" brushRef="#br0" timeOffset="94382.32">27581 14860 19343 0,'4'-4'1728'0,"0"-1"-1392"0,2 2-336 0,-3 1 0 0,0-1 1568 16,1-3 240-16,4-2 48 0,5-9 16 0,1-3 816 0,2-1 176 0,-4 1 16 0,-3 2 16 0,-5 2-1184 0,-1 3-240 15,-3 2-64-15,-3 1 0 0,-1 5-752 0,-5-1-144 16,-2 3-48-16,-3 0 0 0,1 5-208 0,-4-1-64 16,-2 5 0-16,-4 2 0 0,0 2-192 0,-2 3 128 15,-2 2-128-15,2 4 0 0,6-4 0 0,1 2 0 16,1 3 0-16,3 0 0 0,4-2 0 0,4 2 0 15,3 1 0-15,3-21 0 0,0 0 0 0,19 57-128 16,-19-57 128-16,0 0 0 0,54 39-192 0,-54-39 64 16,0 0 128-16,70 21-208 0,-70-21 208 0,50 3 0 15,-50-3 0-15,48-7 0 0,-48 7 224 0,42-15 32 16,-22 5 16-16,-5-2 0 0,-1 2 160 0,-2 1 16 16,-2-3 16-16,-3 2 0 0,-2 2 48 0,0-2 16 15,-1 2 0-15,-3-1 0 0,1 2 32 0,-2 0 0 16,0 1 0-16,0 3 0 0,0 1-112 0,0 0-32 0,0 2 0 0,1 3 0 15,-1 1-224-15,0-4-64 0,0 0 0 0,0 0 0 16,0 0-128-16,18 48 0 0,-18-48 0 0,0 0 0 16,0 0-128-16,0 0-16 0,51 51 0 0,-51-51 0 31,0 0-512-31,0 0-112 0,61 19 0 0,-61-19-16 16,0 0-688-16,0 0-128 0</inkml:trace>
  <inkml:trace contextRef="#ctx0" brushRef="#br0" timeOffset="94816.54">27969 14526 36863 0,'-4'-21'1632'0,"3"13"336"0,-1-2-1584 0,2 3-384 15,0 3 0-15,2 2 0 0,-1-1 1024 0,2 0 112 16,1-1 16-16,2 0 16 0,1 3-240 0,0 2-48 16,0 5-16-16,-7-6 0 0,0 0-176 0,0 0-48 0,35 67 0 15,-35-67 0-15,20 57-176 0,-20-57-32 16,20 66-16-16,-20-66 0 0,22 72-144 0,-22-72-16 15,19 70-16-15,-19-70 0 0,18 53-240 0,-18-53 128 16,0 0-128-16,24 55 0 0,-24-55 144 0,0 0-144 16,0 0 128-16,0 0-128 0,0 0 128 0,0 0-128 15,0 0 0-15,0 0 128 0,0 0-128 0,0 0 0 16,0 0 0-16,0 0 128 0,0 0 32 0,0 0 0 0,0 0 0 0,0 0 0 16,36-4-160-16,-31-10 192 15,2 0-192-15,2-2 192 0,1-1-192 0,-1-1 0 16,4 0 0-16,0 2 0 0,0 2 0 0,-2 3 0 15,2 2-144-15,-1 2 144 0,-12 7-384 0,0 0 48 0,37-4 0 0,-37 4 0 16,0 0 80-16,0 0 0 0,0 0 16 0,47 44 0 16,-47-44 0-16,0 0 0 0,0 0 0 0,10 58 0 15,-10-58 240-15,-7 25-192 0,1-12 192 0,-1-2-192 16,0-1 192-16,-3-2 0 0,0 1 0 0,-1-2 0 16,-2-1 0-16,0-2 0 0,1-1 0 0,-3-2 0 15,4 1 0-15,0-2 0 0,2 0 160 0,1-3-160 16,-1 0 0-16,4 0-192 0,0 0 0 0,1 0-13680 15,0 1-2736-15</inkml:trace>
  <inkml:trace contextRef="#ctx0" brushRef="#br0" timeOffset="95203">28598 14744 5519 0,'1'-11'496'0,"1"4"-496"0,-1 1 0 0,-1 2 0 0,0 1 1984 0,-1 0 320 0,-1 2 48 0,1-4 16 0,0 1 1696 0,-4 0 352 16,0 1 64-16,-2 2 0 0,-3 2-1328 0,1 3-272 15,1 3-48-15,-2 3-16 0,3 2-1520 0,0 0-304 16,0 2-64-16,2 2-16 0,3 1-208 0,0-2-64 16,2 2 0-16,0-17 0 0,0 0-96 0,0 0-32 15,17 60 0-15,-17-60 0 0,0 0-288 0,0 0-64 0,0 0-16 0,50 52 0 16,-50-52-144-16,0 0 0 15,0 0 0-15,60 18 0 0,-60-18 0 0,0 0 0 0,55-1 0 0,-55 1 0 0,36-7 0 0,-36 7-144 16,34-13 144-16,-20 5 0 16,0-1 0-16,-3-1 0 0,-1 0 0 0,-3-2 0 0,-1-2 0 0,-3-2 224 15,-3-1-16-15,0-1 0 16,-5-1 272-16,-2 1 48 0,-1 0 16 0,1 4 0 16,0 2-96-16,-2 1 0 0,-2 0-16 0,-2-1 0 0,-1 2-80 0,0 3-16 15,0 3 0-15,0 3 0 16,0 2-208-16,2 2-128 0,1 1 160 0,3 3-160 15,-1 0-368-15,2 3-160 16,3 1-48-16,-1 1 0 0,5-12-960 0,0 0-192 0</inkml:trace>
  <inkml:trace contextRef="#ctx0" brushRef="#br0" timeOffset="95635.02">28940 14740 35935 0,'3'-10'1600'0,"-2"4"320"0,2 2-1536 0,-2 0-384 16,-1 2 0-16,0 2 0 0,0-1 1296 0,0-1 192 16,0 2 48-16,0-1 0 0,0 2-448 0,0 4-64 0,0-1-32 0,-1 3 0 15,1-7-496-15,0 0-112 16,0 0 0-16,0 0-16 0,8 55-224 0,-8-55-144 16,0 0 192-16,0 0-192 0,20 59 0 0,-20-59 0 15,0 0 0-15,0 0 0 0,0 0 0 0,45 56 0 16,-45-56 0-16,0 0 0 0,0 0 0 0,50 9-192 15,-36-11 192-15,0-3-192 0,-4 1 192 0,3-2-192 16,-1-1 192-16,2-3-192 0,-1 1 192 0,0-1 0 0,-2-2 0 0,0 0 0 16,1 0 448-16,-2 1 0 0,-2 0-16 0,-1-2 0 15,-4 2 160-15,0-1 48 0,-3 1 0 0,-2 0 0 16,0 2 160-16,-1 1 32 0,-1 2 16 0,1 2 0 16,-3 0-192-16,3 2-32 0,-1 2-16 0,1 3 0 15,-1 0-352-15,1 3-80 0,0 1-16 0,3-7 0 16,0 0-160-16,0 0 0 0,-3 41 0 0,3-41 0 15,0 0 0-15,0 0 0 0,16 55 0 0,-16-55 0 16,0 0 0-16,0 0 0 0,33 49 0 0,-33-49 0 16,0 0-256-16,0 0 80 0,0 0 16 0,57 41 0 15,-57-41-672-15,0 0-128 0,0 0-16 0,50 17-16 16,-50-17-480-16,0 0-80 16,0 0-32-16,42 2-19664 0</inkml:trace>
  <inkml:trace contextRef="#ctx0" brushRef="#br0" timeOffset="95901.53">29461 14272 41471 0,'-3'-11'1840'0,"2"7"368"0,1 1-1760 0,0 1-448 0,0 2 0 0,0 2 0 0,1 1 256 0,-1-3-16 0,0 0-16 0,0 0 0 0,13 55 384 0,-13-55 80 0,0 0 16 0,23 84 0 16,-23-84-80-16,14 75-16 15,-14-75 0-15,11 91 0 0,-11-91-384 0,10 92-80 0,-10-92-16 0,10 83 0 16,-10-83-128-16,12 62 0 0,-12-62 0 0,0 0 0 16,23 64 0-16,-23-64 0 0,0 0 0 0,0 0 0 15,0 0 0-15,0 0 0 0,37 50 0 0,-37-50 0 32,0 0-752-32,0 0-128 0,0 0-16 0,8-5-19264 0</inkml:trace>
  <inkml:trace contextRef="#ctx0" brushRef="#br0" timeOffset="96068.66">29382 14622 41471 0,'-1'-7'1840'0,"1"5"368"0,1-1-1760 15,2 0-448-15,0 0 0 0,1 2 0 16,1-2 448-16,4-1 16 0,5-2 0 0,6-1 0 0,4-2 592 0,1 0 112 16,4 0 32-16,-1-1 0 0,1 2-496 0,1 1-80 15,-2 1-32-15,-1 2 0 0,-4 1-592 0,-2 1 0 0,-21 2-224 0,0 0 64 31,38 0-896-31,-32 2-176 0,-2 1-48 0,-4 1-19248 0</inkml:trace>
  <inkml:trace contextRef="#ctx0" brushRef="#br0" timeOffset="96742.68">24304 15836 32255 0,'1'-1'2864'0,"-1"-1"-2288"0,1 1-576 0,-1 1 0 0,0 0 704 0,2-2 48 0,-1 2 0 0,1 0 0 0,-2 0 592 0,0 0 112 0,0 0 16 0,0 0 16 15,26 65-848-15,-26-65-192 0,16 55-16 0,-16-55-16 0,20 70-128 0,-20-70-32 16,20 79 0-16,-20-79 0 16,16 73-64-16,-16-73-32 15,0 0 0-15,20 71 0 0,-20-71-160 0,0 0 0 16,17 56 0-16,-17-56 128 0,0 0 96 0,0 0 16 15,0 0 0-15,0 0 0 0,0 0 48 0,0 0 16 16,0 0 0-16,0 0 0 0,0 0 96 0,0 0 32 16,13-4 0-16,-12-9 0 0,1-1 0 0,-1-3 0 15,2 0 0-15,-2-1 0 0,4 1-64 0,-3 0-16 0,3-1 0 16,0-1 0-16,1 1-32 0,0 1 0 0,1 4 0 0,0-1 0 16,1 1-64-16,2 1-32 0,1 0 0 0,1 1 0 15,-1 3-224-15,0 2 176 0,1 0-176 0,0 4 160 16,-12 2-160-16,0 0 0 0,0 0 0 0,51 5 128 15,-51-5-128-15,0 0 0 0,0 0 0 0,57 17 0 16,-57-17 0-16,0 0 0 0,0 0 0 0,53 10 0 16,-53-10-208-16,0 0 16 0,0 0 16 0,0 0 0 15,0 0-1008-15,0 0-208 0,48 7-32 0,-46-5-19968 16</inkml:trace>
  <inkml:trace contextRef="#ctx0" brushRef="#br0" timeOffset="97090.22">24936 16250 34095 0,'5'-1'1504'0,"0"-2"320"0,2 1-1456 0,-1-1-368 16,-2 2 0-16,-1 0 0 0,1-2 1328 0,5 0 192 0,5-3 32 16,6-4 16-16,-1 1-528 0,3 0-96 15,0 1-32-15,1-2 0 0,-3 0-432 0,-3 0-96 0,-3 0 0 0,-3 2-16 16,-4-1-112-16,-3-2 0 15,-2 1-16-15,-4-1 0 0,-2 1-80 0,-4-3-16 0,-2 0 0 0,-2 1 0 16,4 0-144-16,-5 2 0 0,0-1 144 0,-2 3-144 16,1 1 128-16,-2 2-128 15,1 4 128-15,1 2-128 0,1 2 144 0,0 4-144 0,3 3 192 0,2 1-192 16,1 3 128-16,7-14-128 0,-9 34 0 0,9-34 0 16,0 0 0-16,5 55 0 0,-5-55 0 0,0 0 0 15,0 0 0-15,28 65 0 0,-28-65 0 0,0 0 0 16,0 0 0-16,51 56 0 0,-51-56 0 0,0 0 0 0,0 0-320 0,62 28 0 15,-62-28-16-15,45 4-13232 16,-45-4-2624-16</inkml:trace>
  <inkml:trace contextRef="#ctx0" brushRef="#br0" timeOffset="97492.29">25575 15657 35007 0,'-9'-16'3120'0,"7"9"-2496"0,2 3-496 0,0-1-128 0,0 4 1728 0,-2 1 336 16,2 1 64-16,2 1 16 0,-1 2-1440 0,-1-4-272 0,0 0-64 0,0 0-16 15,18 65 112-15,-18-65 32 0,17 61 0 0,-17-61 0 16,19 71-240-16,-19-71-64 0,22 83 0 0,-22-83 0 16,17 73-192-16,-17-73 0 0,17 67 0 0,-17-67 0 15,19 58 0-15,-19-58 0 0,0 0 0 0,24 58 0 16,-24-58 0-16,0 0 0 0,0 0 0 0,0 0 0 15,0 0 0-15,0 0 0 0,33 55 0 0,-31-55 0 16,-1 0 0-16,-1-3 0 16,-1-1 0-16,-2-2 0 0,-3 0 0 0,-1-2 128 0,-1-1-128 0,-3 1 0 15,-2-2 0-15,-1 0 0 0,-3 0 0 0,-2 0 0 0,-2 0 0 0,0 2 0 16,0 2 0-16,0 2 0 16,-2 4 0-16,0 0 0 15,2 3 0-15,3 3 0 0,2-1 0 0,4 2 0 0,-1 3 0 0,4 0 0 16,9-10 0-16,0 0 0 0,-9 34 0 0,9-34 0 15,0 0 0-15,0 0 0 0,8 49 0 0,-8-49 0 16,0 0 0-16,0 0 0 0,0 0 0 0,41 48 0 16,-41-48-160-16,0 0 32 0,0 0 0 0,59 26 0 15,-59-26-864-15,0 0-160 0,57 5-48 0,-37-6-18064 16</inkml:trace>
  <inkml:trace contextRef="#ctx0" brushRef="#br0" timeOffset="97889.98">25897 16119 17503 0,'4'-10'768'0,"-2"5"176"0,-1 1-752 0,0 0-192 0,-1 4 0 0,2-3 0 0,-2 2 2720 0,1-1 512 0,1 1 96 0,-2 1 32 16,0 0-448-16,0 0-96 0,0 0 0 0,0 0-16 15,-5 38-1776-15,5-38-368 0,0 0-64 0,0 0-16 16,10 54-384-16,-10-54-64 0,0 0-128 0,0 0 176 16,24 53-176-16,-24-53 0 15,0 0 0-15,0 0 128 0,0 0-128 0,0 0 0 16,58 33 0-16,-58-33 0 0,0 0 0 0,36-7 128 15,-36 7-128-15,26-13 128 0,-11 5-128 0,-3-2 192 16,2-2-192-16,-1 1 192 0,0-2 16 0,0 1 16 16,-2 0 0-16,-3 1 0 0,1 1 240 0,-2-1 48 15,0-2 16-15,-4 0 0 0,0 2 176 0,-3 0 16 16,0 2 16-16,-2 2 0 0,1 3 176 0,-1 3 48 0,1 1 0 0,0 1 0 0,-1 2-512 16,2-3-112-16,0 0-16 0,0 0 0 15,0 0-320-15,-4 44 0 0,4-44 0 0,0 0 0 16,0 0 0-16,8 53 0 0,-8-53 0 0,0 0 0 15,0 0 0-15,27 57 0 0,-27-57 0 0,0 0-128 16,0 0 128-16,0 0 0 0,0 0 0 0,57 41 0 16,-57-41-256-16,0 0 16 0,0 0 16 0,0 0 0 15,55 10-976 1,-55-10-192-16,0 0-32 0,0 0-20096 0</inkml:trace>
  <inkml:trace contextRef="#ctx0" brushRef="#br0" timeOffset="98141.54">26697 16078 34095 0,'0'-10'1504'0,"-3"5"320"0,0 0-1456 0,1 1-368 0,2 1 0 0,-2 1 0 0,-3 1 192 0,0-2-48 0,-1-1 0 0,-5 1 0 0,-8 0 560 0,4 3 128 15,4 3 0-15,-1 3 16 0,1 1-432 0,-5 1-96 16,-3 3 0-16,3 2-16 0,5 3 16 0,11-16 16 15,0 0 0-15,0 0 0 0,4 56-160 0,-4-56-48 16,0 0 0-16,0 0 0 0,27 60 32 0,-27-60 0 16,0 0 0-16,0 0 0 0,0 0 0 0,0 0 0 15,47 49 0-15,-47-49 0 0,0 0-160 0,45 7 0 0,-45-7-192 16,0 0-18224-16</inkml:trace>
  <inkml:trace contextRef="#ctx0" brushRef="#br0" timeOffset="98691.9">26917 16085 31327 0,'1'0'2784'15,"2"1"-2224"-15,-1 0-560 0,-2 1 0 16,0-1 1088-16,1 1 96 0,-1-2 32 0,0 0 0 0,0 0 512 0,0 0 128 16,0 0 0-16,34 62 16 15,-34-62-1056-15,0 0-224 0,0 0-32 0,31 52-16 16,-31-52-352-16,0 0-192 0,0 0 192 0,0 0-192 15,42 45 128-15,-42-45-128 0,0 0 0 0,0 0 0 0,0 0 0 16,0 0 0-16,60 9 0 0,-50-12 0 16,-5 0 0-16,1-1 0 0,-1-2 0 0,0-1 0 0,-1 2 0 15,0-3 0-15,-1 0 0 0,0 0 0 0,3-1 128 0,-1-1-128 16,4 0 144-16,-2-2-144 0,-4-1 240 0,-1 0-48 16,1 0-16-16,1 2 0 0,1 0-48 0,2 2 0 15,0 2 0-15,0 2 0 0,-2 0-128 0,-5 5 0 16,0 0 0-16,0 0 0 0,0 0 0 0,0 0 0 15,0 0 0-15,0 0 0 0,0 0-192 0,47 39 192 16,-47-39-160-16,0 0 160 0,0 0 0 0,0 0 0 0,0 0-128 0,20 59 128 16,-20-59 0-16,0 0 0 15,0 0 0-15,0 0 0 0,0 0 0 0,0 0 0 16,14 52 0-16,-14-52 0 0,-1 6 0 0,2-5 0 16,0-1 0-16,1-1 0 0,1-2 0 0,-2-1 0 0,0-2 0 0,2-1 0 15,2 1 0-15,-1-2 0 0,0-2 0 16,0-1 0-16,2-1 144 0,2 1-16 0,5-2-128 0,1 1 192 15,3-1-64-15,3 0 0 0,0 1-128 0,1 0 192 16,-1 1-192-16,-1 1 128 0,1 2-128 0,0 0 0 16,-20 8 0-16,34-5 0 0,-34 5 0 0,0 0 0 15,42 4 0-15,-42-4 0 0,0 0 0 0,0 0 0 16,0 0 0-16,47 33 0 0,-47-33 0 0,0 0 0 16,0 0-128-16,0 0 128 0,38 53 0 0,-38-53 0 15,0 0-192-15,0 0 64 0,0 0 128 0,0 0-208 16,45 47-432-16,-45-47-64 0,0 0-32 0,0 0-18976 15</inkml:trace>
  <inkml:trace contextRef="#ctx0" brushRef="#br0" timeOffset="99024.78">28057 16004 38703 0,'-4'-6'3440'0,"-1"2"-2752"0,3 1-560 0,-1 2-128 0,0 1 800 0,-1-1 128 15,-5-1 32-15,-5-2 0 0,-4 0-208 0,-5 4-48 16,2 2 0-16,3 4 0 0,1 3-512 0,3 2-192 16,4 3 0-16,10-14 144 0,-13 30-144 0,13-30 0 15,0 0 0-15,-2 51 0 0,2-51-224 0,0 0 32 0,0 0 0 0,0 0 0 16,41 58-128-16,-41-58 0 16,0 0-16-16,48 8 0 0,-48-8 16 0,39 0 0 15,-39 0 0-15,35 0 0 0,-35 0-48 0,0 0 0 16,0 0 0-16,51 13 0 0,-51-13 224 0,0 0 144 0,0 0-192 0,0 0 192 15,34 72 0-15,-34-72 192 0,3 59 0 0,-3-59 0 16,-3 64 320-16,3-64 64 0,-12 63 16 0,4-30 0 0,-3-4 240 0,-3-2 64 16,-3-1 0-16,1-2 0 0,0-2-16 0,2-2 0 15,0-3 0-15,2-3 0 16,2-3-528-16,0-1-96 0,1-4-32 0,2-2 0 16,7-4-640-16,-10 0-128 15,6-4-32-15,0 0-21088 0</inkml:trace>
  <inkml:trace contextRef="#ctx0" brushRef="#br0" timeOffset="99176.48">26873 15727 39615 0,'2'-1'3520'0,"0"-1"-2816"15,3 4-560-15,-5-2-144 0,0 0 0 0</inkml:trace>
  <inkml:trace contextRef="#ctx0" brushRef="#br0" timeOffset="99827.33">29085 15601 23039 0,'-5'-16'2048'0,"3"7"-1648"0,1 2-400 0,-1 0 0 0,2 3 2032 0,0 2 320 0,-1 1 64 0,1-1 16 16,0 0-528-16,0 2-112 0,-1 2 0 0,1 5-16 15,0 5-640-15,0-12-128 0,0 0-32 0,4 62 0 16,-4-62-592-16,0 0-128 16,5 59-32-16,-5-59 0 0,0 0-96 0,10 65-128 15,-10-65 176-15,12 58-176 0,-12-58 144 0,14 65-144 16,-14-65 0-16,17 64 144 0,-17-64-144 0,21 66 0 15,-21-66 144-15,25 64-144 0,-25-64 256 0,0 0 0 16,46 66-16-16,-46-66 0 0,0 0-16 0,52 27 0 16,-52-27 0-16,0 0 0 0,61 6-32 0,-61-6 0 15,42 0 0-15,-42 0 0 0,42-2-192 0,-42 2 128 0,37-3-128 0,-37 3 0 16,0 0 160-16,44-4-160 16,-44 4 160-16,27-8-160 0,-19 3 416 0,1 1-16 15,-1-1 0-15,-1-3 0 0,-1 3 64 0,-2-2 16 0,-1-2 0 0,0 1 0 16,-2-1-48-16,-1-1-16 15,-1 2 0-15,-4-3 0 0,-2-2-192 0,-4-1-32 0,0 1-16 0,0 0 0 16,-2 4-48-16,2-1 0 0,1 3 0 0,0 2 0 16,1 1-128-16,1 3 0 0,1 2 0 0,0 2 0 15,1 3 0-15,0 1 0 0,2 3 0 0,4-10 0 0,0 0 0 0,-6 38 0 0,6-38-176 0,0 0 176 32,0 0-192-32,17 63 64 0,-17-63 0 0,0 0 0 15,0 0-80-15,0 0-16 0,47 60 0 0,-47-60 0 31,0 0-160-31,0 0-48 0,59 35 0 0,-59-35 0 0,0 0-448 0,0 0-80 16</inkml:trace>
  <inkml:trace contextRef="#ctx0" brushRef="#br0" timeOffset="100211.93">29857 15986 40543 0,'1'-5'1792'0,"0"4"384"0,1 1-1744 0,-1 0-432 0,1 0 0 0,-2 0 0 0,0 0 320 0,0 0 0 0,0 0-16 0,0 0 0 0,0 0 416 0,35 51 96 0,-35-51 16 0,0 0 0 0,32 52-192 0,-32-52-48 0,0 0 0 0,27 54 0 0,-27-54-384 0,0 0-80 16,14 52 0-16,-14-52-128 0,0 0 0 0,0 0 0 16,43 44 0-16,-43-44 0 0,0 0 0 0,0 0 0 15,0 0 0-15,0 0 0 0,55 16 0 0,-55-16-224 0,17-9 32 0,-11 3 16 31,-4-1-336-31,3-1-64 0,0 2 0 0,1-1-16 0,0-1 224 0,-2-2 48 0,1-2 16 0,0 1 0 16,-1-2 304-16,-1-1 0 0,0-1 0 0,-2-1 0 16,-2-2 432-16,-1-1 80 0,5 5 32 0,0 3 0 15,-2 0 224-15,1-1 64 0,-4 3 0 0,2-1 0 16,0 1 0-16,-1 2 0 0,1 3 0 0,0 1 0 16,0 2-320-16,0 2-48 0,0 0-16 0,0 2 0 15,0-3-256-15,0 0-64 0,0 0-128 0,0 0 192 16,0 0-192-16,0 0 0 0,0 0 0 0,0 0 0 15,21 55-304-15,-21-55-96 16,0 0-32-16,0 0 0 0,0 0-944 0,0 0-192 0,0 0-32 0,0 0-19776 16</inkml:trace>
  <inkml:trace contextRef="#ctx0" brushRef="#br0" timeOffset="100818.87">30222 16152 11055 0,'0'0'480'0,"0"0"112"0,0 0-464 0,0 0-128 16,0 0 0-16,0 0 0 0,0 0 2912 0,0 0 560 0,0 0 112 16,0 0 32-16,0 0 416 0,0 0 96 0,0 0 16 0,61 26 0 15,-61-26-2368-15,0 0-480 0,0 0-80 0,60 13-32 16,-60-13-416-16,0 0-96 0,48-2-16 0,-30 1 0 16,-18 1-144-16,37-7-48 0,-16 2 0 0,-1 0 0 15,-6-2-96-15,-2 0-32 16,1 0 0-16,-3 0 0 0,-1-2-32 0,-4 1-16 0,-1-1 0 0,-2-1 0 15,-2 3-64-15,-3-3-16 0,-1 0 0 0,-2-1 0 16,-2 1-208-16,-1 2 144 0,-1-1-144 0,0 2 128 16,-1 2-128-16,0 2 0 15,-2 0 0-15,2 4 128 0,-2 1-128 0,2 1 0 0,-1 2 0 0,1 4 0 16,1-1-192-16,2 2 192 0,-1 1-192 0,5 1 192 0,4-12-272 0,0 0 64 16,0 0 16-16,0 0 0 15,20 62-112-15,-20-62-16 0,0 0 0 0,52 34 0 16,-52-34 32-16,0 0 0 0,61 21 0 0,-61-21 0 15,42 3-160-15,-42-3-48 0,41-5 0 16,-20 1 0-16,-1-1-96 0,3-2-32 0,4-3 0 0,-1 0 0 16,-1 0 128-16,1-1 32 0,3-2 0 0,-4-1 0 15,-2-2-528-15,-2-1-96 0,-3 0-32 0,-2-1 0 16,-2-3 784-16,-3-3 144 0,-1-2 48 0,-4-2 0 0,-1-2 496 0,-2-4 96 16,-4 1 32-16,-3-7 0 0,-5-4 64 0,-2-4 16 15,-2-3 0-15,-3-1 0 0,1-2-256 0,1 12-48 16,3 9-16-16,-1 0 0 0,0-1-80 0,0 4-16 15,2 9 0-15,2 4 0 0,-1 3 336 0,1 4 64 16,2 4 16-16,1 3 0 0,0 6-48 0,3 4 0 16,2-7 0-16,0 0 0 0,0 0-256 0,2 54-64 15,-2-54-16-15,0 0 0 0,14 85 64 0,-14-85 16 16,19 101 0-16,-8-37 0 0,-1 8-64 0,1 0-16 16,1-7 0-16,-1-8 0 0,-11-57-176 0,24 90 0 15,-24-90 0-15,24 64 128 0,-24-64-128 0,0 0 0 16,32 65 0-16,-32-65 0 0,0 0 0 0,0 0 0 0,0 0 0 0,33 60 0 31,-33-60-672-31,0 0-112 0</inkml:trace>
  <inkml:trace contextRef="#ctx0" brushRef="#br0" timeOffset="101147.5">31415 15781 40543 0,'3'-4'3600'0,"-2"-1"-2880"0,2 4-576 0,-3 0-144 0,-2 1 224 0,1-2 16 0,0 1 0 0,-1-3 0 0,-2-1-16 0,-5 2 0 15,0 2 0-15,-4 4 0 16,-1 1 16-16,-2 2 0 0,-1 1 0 0,3 1 0 0,0 2-240 0,3 0 0 16,2 0 0-16,2 1 0 0,7-11 0 0,0 0 0 0,0 0 0 0,0 0 0 15,14 62-240-15,-14-62 16 16,0 0 0-16,51 48 0 15,-51-48-192-15,0 0-32 0,64 47-16 0,-64-47 0 16,0 0 32-16,66 51 16 0,-66-51 0 0,0 0 0 0,54 52 416 0,-54-52-160 16,0 0 160-16,0 0 0 0,32 54 0 0,-32-54 0 15,0 0 0-15,0 0 0 0,-17 28 240 0,5-25 0 0,0 0 0 0,-2-2 0 16,-1-1-48-16,-1 0 0 0,1-3 0 0,-2 1-18096 16</inkml:trace>
  <inkml:trace contextRef="#ctx0" brushRef="#br0" timeOffset="101398.78">31429 15131 41471 0,'15'-14'1840'0,"-5"8"368"0,2 1-1760 0,0 3-448 0,1 2 0 0,-13 0 0 0,0 0 192 0,44 13-32 15,-44-13-16-15,87 31 0 16,-27-4-144-16,-1 7 128 0,3 4-128 0,-4 4 128 16,-4 3 192-16,-6 3 48 0,-4 2 0 0,-6 1 0 15,-7 2-240-15,-7 4-128 0,-3 4 160 0,-5-3-160 16,-5-2 0-16,-11-56 128 0,14 98-128 0,-14-98 0 16,3 79 0-16,-3-79 0 0,-3 62 0 0,3-62-12992 15,-11 48-2592-15</inkml:trace>
  <inkml:trace contextRef="#ctx0" brushRef="#br0" timeOffset="106960.84">2820 9496 4607 0,'-1'-3'400'0,"-1"1"-400"0,1 2 0 0,1-1 0 0,0 1 1728 0,0 0 256 0,0-2 48 0,0 1 16 0,-2 0 880 0,2-1 176 0,2-1 32 0,-1 1 16 0,3-1-784 0,1-1-176 16,2 2-16-16,1-1-16 16,4 2-944-16,-1-1-192 0,3 1-48 0,4 0 0 0,1-1-320 0,2 1-64 15,2-1-16-15,2 1 0 16,3 0-208-16,3-2-48 0,0 1-16 0,5 0 0 0,2 0 32 0,4 1 16 16,3 1 0-16,5 1 0 0,-1 1-208 0,4-1-144 0,6 2 192 15,0-3-192-15,-2 1 0 0,1-4 0 16,5 1 0-16,4-3 0 0,0 1 0 0,5 1 0 15,5 0 0-15,-2 2 0 0,-3-2 0 0,-2 0 0 0,2-2 0 0,2-1 0 16,1 0 0-16,1 2 0 16,-1 3 128-16,-3-1-128 0,-4 1 256 0,-2-1 0 15,-1-2 0-15,-3 0 0 0,-1 0-48 0,-3 1-16 16,-2 2 0-16,-2 1 0 0,-2-2-64 0,-2 2 0 16,-5-1-128-16,-3-4 192 0,-2 3-192 0,-2-3 144 15,-3 1-144-15,-2-1 128 0,-4 0-128 0,3 0 0 16,-3-1 144-16,-1 0-144 0,-2-1 0 0,-3 2 0 15,-5 0 0-15,-3 1 128 0,-3 0-384 0,-5 2-80 16,-2 1-16-16,-3 0-17936 0</inkml:trace>
  <inkml:trace contextRef="#ctx0" brushRef="#br0" timeOffset="107447.76">3088 10336 8287 0,'-11'0'368'0,"6"0"80"0,0 0-448 0,2 0 0 0,2 0 0 0,0 0 0 0,1 0 1312 0,0 2 176 0,1-1 48 0,5 0 0 0,2 2 384 0,6-1 64 15,6 0 32-15,-20-2 0 0,54 5-32 0,-18-4 0 0,7 0 0 0,6 2 0 16,8 0-592-16,5-1-128 16,6 0-32-16,0-2 0 0,-1-2-432 0,4 0-96 0,-3 1 0 0,-2-1-16 15,-1 2-256-15,0 2-48 16,0 2-16-16,-3-3 0 0,-4 1-176 0,-4-2-48 0,-2-2 0 0,-7 1 0 16,-4 1-144-16,-1-1 160 0,-2-1-160 0,-3 1 160 15,-2-1-160-15,-5 1 0 0,-4 1 0 0,-3-2 128 16,-2 2-128-16,-5-1 0 0,-6 1 0 0,-2 0 0 31,-3 0-848-31,-5 0-160 0,-2 1-16 0,-2 1-14528 0</inkml:trace>
  <inkml:trace contextRef="#ctx0" brushRef="#br0" timeOffset="108313.9">2888 12806 32255 0,'3'-6'1424'0,"1"3"304"0,3 0-1392 0,0-1-336 0,2 1 0 0,-1-1 0 15,5 0 816-15,11-3 80 0,12-3 32 0,15-4 0 0,7-2 192 0,0 2 32 16,2 1 16-16,-5 5 0 0,-3 2-560 0,-4 3-112 16,-48 3-32-16,85 3 0 15,-85-3-208-15,69 6-64 0,-69-6 0 0,59 4 0 16,-59-4-64-16,0 0-128 0,75 9 176 0,-75-9-176 16,0 0 128-16,62 7-128 0,-45-5 0 0,-3 1 0 15,-1 0-192-15,-5 1-112 0,0 1-16 0,-6 0-18272 16</inkml:trace>
  <inkml:trace contextRef="#ctx0" brushRef="#br0" timeOffset="108569.98">2855 13426 23951 0,'31'-7'1056'0,"-14"4"224"0,-1 2-1024 0,-2-1-256 0,-4 1 0 0,0-1 0 16,4 2 2496-16,10-1 448 0,-24 1 96 0,85-3 16 16,-34 2-1056-16,-51 1-208 0,89-2-32 0,-89 2-16 15,73-3-1168-15,-73 3-256 0,57-2-32 0,-33-1-16 16,-3-1-128-16,-1-1-16 0,-2 2-128 0,-1-1 192 15,-2 1-192-15,0 1 0 0,-3 0 0 0,0 1-12560 16,-3 2-2608-16</inkml:trace>
  <inkml:trace contextRef="#ctx0" brushRef="#br0" timeOffset="113543.43">9327 11260 911 0,'-2'-1'0'0,"1"-1"0"0,1 1 0 0,0-1 0 0,0 1 592 0,-2-2 48 0,2-1 0 0,-2-2 0 0,-1-1 176 0,-1-1 32 0,-2 1 16 0,2-2 0 16,-2 4 224-16,0-1 64 0,2 2 0 0,-2-1 0 15,2 4 576-15,0-2 112 16,1 3 16-16,0 2 16 0,2 2 416 0,0 1 80 15,1 4 0-15,1 2 16 0,2 2-464 0,0 3-112 16,1 2-16-16,1 3 0 0,0 0-880 0,0 5-176 16,-5-26-32-16,15 60-16 0,-8-24-304 0,-2-4-64 15,1 1-16-15,-2-1 0 0,-1 1-176 0,-2-1-128 0,1 1 192 0,-4-4-192 16,2 0 128-16,-2 2-128 0,-3 3 0 0,-2 2 0 16,0 4 0-16,-3-5 0 0,-1-1 0 0,1-3 0 15,0-5 0-15,2-4 0 0,-1-2 0 0,2-4 0 16,3-2 0-16,0-6 0 0,2-1 0 0,2-5 0 15,0-2 464-15,2-5-16 0,1 0 0 0,1-4 0 16,4-2 368-16,1-2 64 0,2-1 16 0,3-1 0 16,0 0-496-16,3 1-80 0,3-1-32 0,1 1 0 15,2 1-128-15,1 2-32 0,4-2 0 0,0 2 0 16,1 1-128-16,0 0 0 0,5 0 0 0,0 3 0 16,1 1 0-16,1 2 0 0,-4 1 0 0,-32 3 0 15,67 0 0-15,-67 0 0 0,60 3 0 0,-60-3 0 0,0 0 0 0,82 11 0 16,-82-11 0-16,0 0 0 15,68 17-160-15,-68-17 160 0,0 0-208 0,64 20 80 0,-64-20-16 0,0 0 0 16,0 0 0-16,63 13 0 0,-63-13 144 0,0 0-160 16,0 0 160-16,58 4-160 0,-48-5 160 0,-2-2 0 15,0 0 0-15,-4-3 0 0,0 2 0 0,0-3 144 16,0 0-16-16,-1-2-128 0,0 1 368 0,0-2-48 16,0-3 0-16,-2-2 0 0,1-4 0 0,-1-2-16 15,-1-1 0-15,-1-5 0 0,-2 0 272 0,0-1 64 16,-1 1 16-16,-2-1 0 0,-1-2-80 0,-1 0-32 15,-2 1 0-15,-2-4 0 0,-2 2-80 0,-3-1-16 16,-1-1 0-16,0 3 0 0,-1 2-64 0,-1 0 0 16,-2 1-16-16,-4-1 0 0,1 0-64 0,-2-1-16 0,-1 4 0 15,0-1 0-15,-1 5-128 0,2 4-32 0,1 5 0 0,-1 0 0 16,-1 4-128-16,-2 4 0 0,0 2 0 0,1 4 0 31,-1 2-496-31,2 4-128 0,-1 2-16 0,0 4-16 16,0 6-880-16,1 6-160 0,0 5-32 0,0 7-18912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2T15:48:01.1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2T15:48:02.374"/>
    </inkml:context>
  </inkml:definitions>
  <inkml:trace contextRef="#ctx0" brushRef="#br0">7939 14262 0,'0'0'0,"0"0"0,15-72 16,-15 72-1,11-97 1,-21 68 0</inkml:trace>
  <inkml:trace contextRef="#ctx1" brushRef="#br0">2319 8864 3679 0,'-3'0'320'0,"1"0"-320"0,2 0 0 0,-1 0 0 0,1 0 896 0,0 0 96 0,0 1 32 0,1-1 0 16,-1 3 256-16,2 0 64 0,-2 0 16 0,1 1 0 15,-1 3 304-15,0-1 48 0,2 2 16 0,-2 1 0 16,0 1-640-16,-2 1-128 0,2 2-32 0,-1 1 0 0,-1 0 16 0,1 2 0 16,-2 0 0-16,0 1 0 0,2 0-192 0,-2-1-48 15,3 1 0-15,-1-3 0 0,-1 0-224 0,1-3-48 16,-1 1-16-16,2-1 0 0,0 0-208 0,0-1-32 0,2 0-16 16,-2-1 0-16,1-1-160 0,-1-1 0 15,2-1 0-15,-1-1-176 16,2 0-320-16,-2-2-64 0,2-2-16 0,0 2 0 15,1-2-960-15,0-1-208 0,2-1-48 0,1-2-8640 0</inkml:trace>
  <inkml:trace contextRef="#ctx1" brushRef="#br0" timeOffset="8003.35">7968 7732 10127 0,'-5'3'896'0,"1"1"-704"0,1 1-192 0,2-2 0 0,0 1 736 0,-4 0 112 0,-2 5 32 0,-5 6 0 0,-5 5 944 0,-2 2 192 0,0 2 32 0,2-2 16 15,1-3-80-15,5-3-32 0,-1-3 0 0,4-3 0 16,5-5-240-16,3-2-48 0,0-2-16 0,3-2 0 0,1-3-128 0,3-5-32 16,3-1 0-16,1-4 0 15,6-4-592-15,2-5-112 0,1-2-16 0,6-8-16 0,8-9-352 0,9-9-64 16,6-4-16-16,3-4 0 0,1-2-96 0,-1 0-32 16,-4 8 0-16,-3 5 0 15,-2-1-192-15,-5 7 0 0,-3 4 0 0,2 0 0 16,2-3 0-16,4 1 0 0,-4 6 0 0,-4 6 0 15,-6 8-224-15,-9 6-96 0,-5 9 0 0,-6 5-18736 16</inkml:trace>
  <inkml:trace contextRef="#ctx1" brushRef="#br0" timeOffset="14345.73">9012 10972 3679 0,'-3'-6'320'0,"0"1"-320"0,2 2 0 0,-1 0 0 0,1 2 848 0,-1-2 112 0,0-3 0 0,-4-4 16 16,-1-3 400-16,-2-1 80 15,2 3 16-15,0 0 0 0,0 2 16 0,2 1 16 0,-1 2 0 0,3 0 0 16,0 4-224-16,2 0-64 0,-1 2 0 0,1 3 0 16,1 1-208-16,0 3-48 0,0 2-16 0,3 4 0 15,0 2-496-15,1 5-80 0,0 4-32 0,2 1 0 16,-1 2 128-16,0 3 32 0,0 2 0 0,0 1 0 16,-1-1-48-16,0 4-16 0,-1 2 0 0,1 0 0 0,-1 3-128 15,0 1-32-15,-2-1 0 0,1-1 0 0,-4-4-80 0,1 0 0 16,-1-5-16-16,-2 3 0 15,0 0-16-15,-2 1 0 0,1-1 0 0,-3-2 0 16,4-3 0-16,-1 0 0 0,0 4 0 0,1-1 0 0,-2 2 64 0,2 2 16 16,1-1 0-16,-1 0 0 0,0 1-96 0,-2-1-16 0,1 2 0 0,-2-5 0 31,1-5-128-31,0 0 0 0,1 0 144 0,-1-3-144 0,2-6 0 0,1-2 0 0,-1 0 0 0,-1 0 128 31,3-2 64-31,-1-1 32 0,1-2 0 0,1 0 0 16,0-1 64-16,1 0 16 0,0 0 0 0,1-3 0 0,-1-1-160 0,1-1-16 15,1 0-128-15,-1-1 192 0,1-1-64 0,-1 0-128 16,2-1 176-16,0 0-176 0,-1-1 176 0,1 1-176 16,0-2 160-16,0 1-160 0,0-1 160 0,1-1-160 15,-1 1 160-15,0 0-160 0,-1 0 160 0,3-2-160 16,-2 2 160-16,1 0-160 0,1 0 128 0,0 2-128 16,-1-2 0-16,2 0 0 0,-4 1 0 0,3-1 0 0,0 0 0 15,1 0 0-15,1 0 0 0,1 0 0 0,1 0 0 16,1-1 0-16,0-1 0 0,1-1 0 0,0 2 0 0,2-2 0 15,1 0 0-15,3 1 128 16,0-1-128-16,3-2 0 0,-2 4 0 0,2-2 0 0,-2 0 0 0,2 2 0 16,1 0 0-16,1-1 0 0,-3 1 0 0,0 1-160 15,-1 0 160-15,2-2 0 0,1 2-144 0,3 0 144 16,0 0 0-16,0 0-176 0,3-1 176 0,-27 1-128 16,59-1 128-16,-59 1-160 0,60-5 160 0,-31 2-160 15,5 1 160-15,-34 2-128 0,72-3 128 0,-72 3-128 16,81-4 128-16,-81 4 0 0,94-2-144 0,-43 1 144 0,-51 1 0 15,89-3 0-15,-39 2 0 0,5-2 0 16,1 1-176-16,8 1 176 0,5-1-128 0,2-2 128 16,-9 3-192-16,3-3 32 0,4-4 16 0,3 1 0 0,3-1 144 0,0 1-192 15,0 0 192-15,1 1-192 16,2 3 192-16,-4-2 0 0,-1 0 0 0,-4 0-128 0,-1 2 128 0,1 0 0 16,0 5 0-16,-1-1 0 0,1 3 0 0,-4-1 0 15,-3 0 0-15,-62-3-128 0,98 6 128 0,-98-6 0 0,110 8 0 16,-49-1 0-16,-61-7 0 0,110 14 0 15,-110-14 0-15,109 17 0 0,-109-17 0 0,86 10 0 0,-86-10 0 0,79 9 0 16,-79-9 0-16,73 5 0 16,-73-5 0-16,75 4 0 0,-75-4 0 0,68 3 0 0,-68-3 0 0,58 2 0 15,-33-2 0-15,-2-2 0 0,-3 1 128 0,-3-1-128 16,-2 0 352-16,-2-1 0 0,-3 0 0 0,-2-1 0 16,-1-1 144-16,-2 0 16 0,-1 1 16 0,-1-2 0 15,-2-1-80-15,-1-2-32 16,1 1 0-16,1-1 0 0,-2 0-176 0,-2-3-48 0,2 1 0 0,0 0 0 15,-1-1-192-15,1 0 144 16,0 0-144-16,0-2 128 0,0 1-128 0,0-2 0 0,0-1 0 0,1-1 0 16,-1 0 0-16,0-2 0 0,0 0 128 0,0-2-128 0,-1 1 0 0,1-1 160 15,-1 0-160-15,-1-2 160 0,1 2 0 0,-1-1 0 16,1-1 0-16,0 0 0 16,-1 4 0-16,1-4 0 0,-1-2 0 0,1-4 0 15,1 0-160-15,-2-5 192 0,1 0-192 0,0-2 192 16,-1 3-192-16,-1-4 0 0,2 2 144 0,-2-1-144 0,0 2 128 0,1 2-128 15,-3 1 128-15,1 2-128 16,-2 3 128-16,2 0-128 0,1 2 128 0,0-1-128 16,-1-1 144-16,0-1-144 0,1-1 192 0,-1 0-192 0,1 0 176 0,-1 1-176 15,1 1 160-15,0 2-160 16,2 2 176-16,-2-1-176 0,-1 2 192 0,0 1-192 16,-1 0 192-16,0 2-64 0,-2 0 0 0,0 1-128 0,-1 1 192 0,0 2-192 0,-1 0 192 0,0 1-192 31,-3 2 192-31,0 1-192 0,-1 2 192 0,-1-1-192 0,1 2 208 0,-1 1-64 15,-3 1-16-15,0-1 0 0,-3 2 0 0,-1 0 0 0,-3-1 0 0,-1 3 0 16,-2-3-128-16,-1 1 192 16,-1-2-192-16,-3 1 192 0,1 1-192 0,-3-2 160 15,-2 0-160-15,-2 2 160 0,-1 1-32 0,-4 0-128 16,-3 2 192-16,3 1-64 0,4-1 0 0,-6 2-128 16,-9 0 192-16,-7 2-64 0,-4 0 0 0,-3 3-128 15,-4-2 192-15,-1 3-64 0,2 1 32 0,-4 1 0 0,-4 1 0 16,-5 0 0-16,-1 1 32 0,-4-1 0 0,3 1 0 0,-3 1 0 15,-3 0 16-15,-3 1 16 0,-1 0 0 0,-1-2 0 16,2 0-16-16,-1 1 0 0,0-3 0 0,-2 3 0 0,-2 0-64 16,1-2-16-1,5-3 0-15,6 0 0 0,6 1-128 0,-10 0 0 16,-8 2 0-16,-3-2 128 0,4-1-128 0,3-2 0 0,5-1 0 16,4 0 0-16,-1 3 0 0,2 0-144 0,1 0 144 0,2 2-208 31,2 1-912-31,-2 2-176 0,-2 8-48 0,-2 7-20288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25:58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22745 6284 20271 0,'3'2'1792'0,"0"-2"-1424"0,-2 0-368 0,1 0 0 0,-1 0 832 0,3-2 112 0,2 2 16 0,-6 0 0 0,0 0 1632 0,0 0 336 15,54-4 64-15,-54 4 16 0,0 0-1552 0,0 0-304 0,55 2-64 0,-55-2-16 16,0 0-416-16,0 0-80 0,0 0 0 0,0 0-16 15,59 32-224-15,-59-32-32 0,0 0-16 0,0 0 0 16,24 55-96-16,-24-55 0 16,7 42-16-16,-7-42 0 0,5 54-48 0,-5-23 0 0,-2 2 0 0,2-2 0 15,0-4-128-15,0 0 0 0,2-1 0 0,-2-2 128 16,1-2-128-16,0-5 0 16,1-2 0-16,-2-4 0 0,0 1 0 0,0-5 0 0,0 0 0 0,-2-3 0 15,1 0 192-15,0-2-64 0,-1-1 0 0,-1-1 0 16,2-1 96-16,0-1 16 0,-1-2 0 0,-1-3 0 15,0 0 96-15,1-2 32 16,-1 0 0-16,0-3 0 0,0-2-48 0,2-1 0 0,-1-1 0 0,-1-1 0 16,2-3-16-16,1-2-16 0,-1-2 0 0,1-2 0 15,0-1-48-15,1 1-16 0,3-3 0 0,2 2 0 16,4-1-224-16,0 0 144 0,4 1-144 0,1 0 128 16,2 3-128-16,3 2 0 0,-3-1 0 0,1 6 0 15,-1 4 0-15,0 3 0 0,0 1 0 0,-1 3 0 16,-2 3 0-16,-14 3 0 0,0 0 0 0,0 0 0 15,0 0-144-15,62 27 144 0,-62-27 0 0,0 0 0 16,27 49 0-16,-27-49 0 0,16 43 0 0,-16-43 0 16,14 42 0-16,-14-42 0 0,0 0 0 0,15 57 0 15,-15-57 0-15,9 35 0 0,-9-35 0 0,0 0 0 16,11 47 0-16,-8-33 0 0,-2 0 0 0,1 0 0 0,-1-1 128 16,-2-1 0-16,-1-2-128 0,1 0 192 0,-2 0-64 0,0-1-128 15,2-1 176-15,-2-2-176 0,1-1 144 0,0 0-144 16,0-1 0-16,1-3 144 0,1 2-144 0,-2-3 0 15,2 1 0-15,0-2 0 16,-1 1-368-16,1-3-48 0,0 2-16 0,0-2 0 16,0 2-752-16,0-2-160 0</inkml:trace>
  <inkml:trace contextRef="#ctx0" brushRef="#br0" timeOffset="718.95">23651 5849 5519 0,'0'-3'496'0,"0"1"-496"0,1 0 0 0,-1 1 0 0,0-2 1504 0,0 0 208 0,-1-3 32 0,1-2 16 0,-2-1 1664 0,1 1 336 0,0 1 64 0,1 4 16 16,-2 3-560-16,2 4-96 0,0 3-32 0,2 3 0 15,-2 6-1504-15,0 2-304 0,-2 3-64 0,2 5-16 16,0 1-624-16,0 5-128 0,0 3-32 0,2 4 0 16,-2 3-64-16,1 2-16 0,-1 2 0 0,1 1 0 15,-1 0-128-15,2-4-16 0,-1 0-16 0,-1-4 0 16,2-5-112-16,-2-34 0 0,1 62-128 0,-1-62 192 15,3 54 32-15,-3-54 0 0,0 47 0 0,0-47 0 16,0 35 16-16,-1-19 0 0,1-16 0 0,0 34 0 16,0-34 48-16,0 0 16 0,0 39 0 0,0-28 0 15,0-1-32-15,1-1 0 0,-1-1 0 0,0-2 0 16,0 0-96-16,0-2-32 0,1 0 0 0,1-3 0 16,-2 1-144-16,1-2 0 0,1 0 0 0,-2-3 128 0,2 2-128 0,0-2 0 15,1 0 0-15,-1-1 0 16,1-2-512-16,0 0-48 0,1 1 0 0,-1-2 0 15,0 0-720-15,1 0-160 0</inkml:trace>
  <inkml:trace contextRef="#ctx0" brushRef="#br0" timeOffset="1237.58">23888 6493 24879 0,'0'2'1088'0,"0"-2"256"0,0 1-1088 0,0 1-256 15,2-2 0-15,-2 0 0 0,0 1 2336 0,1 0 416 0,2 2 64 0,3-1 32 0,-6-2-656 0,0 0-128 0,0 0-16 0,0 0-16 16,52 5-1184-16,-52-5-224 0,0 0-48 0,44-10-16 15,-44 10-160-15,29-11-16 0,-13 4-16 0,-1-1 0 16,1-1-96-16,1-1-16 0,-3 0 0 0,-1 1 0 0,-1-1-32 0,0 0-16 16,-4 0 0-16,-1-1 0 0,-1 1 32 0,-3 0 0 15,-1 0 0-15,-3-1 0 16,-2-1 0-16,-1 2 0 0,-3 0 0 0,-3 2 0 0,0 0-96 0,-1 0-16 16,-2 3 0-16,-2 1 0 0,-1-1-128 0,-2 4 0 15,-2 2 0-15,-1 2 128 16,1 1-128-16,0 2 0 0,0 3 0 0,1 2 0 0,-1 3-176 0,2 2 176 15,1 0-128-15,2 4 128 0,4 3 0 0,1-2-128 0,5 2 128 16,0-2 0-16,4 3 0 0,2-3 0 0,-1-21 0 16,0 0-128-16,16 54 128 0,-16-54 0 15,0 0 0-15,34 49 0 0,-34-49 0 0,0 0 0 16,0 0 0-16,59 50 0 0,-59-50 0 0,0 0 128 16,0 0-128-16,68 21 176 0,-68-21 0 0,0 0 0 15,52 1 0-15,-52-1 0 0,0 0-176 0,52-7 160 16,-52 7-160-16,0 0 160 0,46-8-304 0,-46 8-64 15,0 0-16-15,38-9 0 16,-38 9-944-16,0 0-192 0,0 0-48 0,0 0-19248 0</inkml:trace>
  <inkml:trace contextRef="#ctx0" brushRef="#br0" timeOffset="1721.25">24360 6310 11967 0,'0'-6'1072'0,"0"3"-864"0,1 2-208 0,-1-1 0 0,0 2 3760 0,0 2 704 0,0-1 144 0,2 4 16 0,-1 2-928 0,-1-7-192 16,0 0-48-16,0 0 0 15,19 65-2192-15,-19-65-448 0,0 0-96 0,15 60-16 16,-15-60-160-16,0 0-32 0,16 64-16 0,-16-64 0 0,11 45-80 0,-11-45-16 15,0 0 0-15,18 52 0 0,-18-52-176 0,0 0-32 16,26 50-16-16,-26-50 0 0,0 0 16 0,0 0 0 16,0 0 0-16,55 46 0 0,-55-46-32 0,0 0 0 15,0 0 0-15,0 0 0 0,0 0 16 0,0 0 0 16,0 0 0-16,59 9 0 0,-53-12 16 0,0-1 16 16,-1 1 0-16,-1-1 0 0,1 0 144 0,-1-2 32 15,0-3 0-15,2 0 0 0,-1-4 96 0,0-1 32 16,2-3 0-16,-3-2 0 0,3 1 16 0,-1-3 16 0,1 0 0 15,0-2 0-15,1 0-80 0,1-1-16 0,-1 3 0 0,-1 0 0 16,0 0 96-16,0 1 16 0,-1 3 0 16,0-1 0-16,-1 2-416 0,1 1-144 0,0 1 0 15,-1-1 0-15,0 4 0 0,-3 0 0 16,1 2 0-16,0 2 0 0,-2 0 0 0,1 3 0 0,-1 0 0 0,-2 1 0 16,1 1 0-16,0 1 0 0,-2 1 0 0,1 0 0 31,1 1-1024-31,-3 2-208 0,2 2-48 0,-2 2 0 15,0 1-1024-15,-1 5-192 0,-2 2-64 0,1 8-19040 0</inkml:trace>
  <inkml:trace contextRef="#ctx0" brushRef="#br0" timeOffset="2089.21">24768 6748 11967 0,'3'1'1072'0,"1"-1"-864"15,1 0-208-15,-3 0 0 0,1 0 2560 0,3 0 480 16,-6 0 96-16,0 0 0 0,49-4 976 0,-49 4 192 0,51-10 48 0,-27 3 0 15,-1 0-2560-15,-2-2-512 16,-1 1-112-16,-3-2-16 0,0-1-352 0,0-1-80 0,-3 0-16 0,-2 2 0 0,-2 0 0 0,0-3 0 31,0-2 0-31,3-4 0 0,-2-2 0 0,-1 0-16 16,-2 0 0-16,0-2 0 0,-3-1-64 0,-2 2-16 16,-2-1 0-16,-2 2 0 0,-3 2-208 0,-3 2-32 15,-3 3-16-15,-1 3 0 0,-4 3-96 0,-2 3-32 16,-2 2 0-16,-1 5 0 0,0 2-224 0,0 5 0 15,2 0 0-15,2 4 0 0,4 3 0 0,0 1 0 16,4 4-208-16,-1 1 64 0,2 4-64 0,3-1-16 16,-1 4 0-16,5-3 0 0,0-26-16 0,4 47 0 15,-4-47 0-15,0 0 0 0,21 59 112 0,-21-59 128 0,0 0-208 16,0 0 80-16,54 55 128 0,-54-55-128 0,0 0 128 0,0 0-128 16,66 24 0-16,-66-24 0 0,0 0 0 0,58 3 0 31,-58-3-448-31,42-4-96 0,-42 4-16 0,48-10 0 15,-48 10-528-15,47-11-128 0,-24 2 0 0,-4 1-19216 0</inkml:trace>
  <inkml:trace contextRef="#ctx0" brushRef="#br0" timeOffset="2379.5">25513 5883 41471 0,'-21'-18'1840'0,"12"8"368"16,2 1-1760-16,1 4-448 0,4 2 0 0,0 2 0 0,1 1 480 0,-1-2 16 15,-1 1 0-15,-1 1 0 0,1 4 608 0,2 4 128 16,0 5 32-16,1-13 0 0,0 0-640 0,4 68-128 16,-4-68-32-16,5 75 0 0,-2-30-80 0,2 6 0 15,-3 4-16-15,1 0 0 0,0-1-144 0,-2-3-32 16,5-3 0-16,-5-6 0 0,-1-42 16 0,3 72 0 16,-3-72 0-16,0 62 0 0,0-62 176 0,-1 53 16 15,1-53 16-15,0 39 0 0,0-39-96 0,0 0 0 16,4 47-16-16,-4-47 0 0,0 0-160 0,0 0-16 15,0 0-128-15,0 0 192 0,0 0-192 0,0 0 0 16,0 0 0-16,0 0-160 16,0 0-912-16,0 0-176 0,50 38-32 0,-42-41-14240 15,1 0-2848-15</inkml:trace>
  <inkml:trace contextRef="#ctx0" brushRef="#br0" timeOffset="2755.16">25968 6289 39615 0,'-5'-13'1760'0,"4"7"352"0,0 2-1680 0,-1 0-432 0,1 1 0 0,-1 0 0 15,-1 0 560-15,-1 0 16 0,-3-2 16 0,-3 1 0 0,-2-1 528 0,-4 5 96 16,2 2 32-16,-3 1 0 16,1 2-688-16,1 2-144 0,1 3-32 0,0 0 0 0,2 3-256 0,2-2-128 15,3 3 0-15,2-1 128 16,5-13-128-16,0 0 0 0,1 41 0 0,-1-41 0 15,0 0-160-15,0 0 160 0,37 48-208 0,-37-48 80 16,0 0-400-16,58 34-80 0,-58-34-16 0,0 0 0 16,72 37 80-16,-72-37 16 0,0 0 0 0,63 38 0 0,-63-38 192 0,0 0 32 15,48 42 16-15,-48-42 0 0,0 0 160 0,0 0 128 16,39 58-192-16,-39-58 192 0,0 0 0 0,0 0 0 16,5 55 0-16,-10-42 0 0,-1-2 512 0,-4 0 48 15,-1-1 16-15,-3 0 0 0,-2 1 288 0,-4-1 64 16,1 0 16-16,-4-1 0 0,0-2 80 0,1 0 0 0,2-3 16 0,0-1 0 15,-1 0-336-15,1 0-64 0,-1-2 0 0,1-2-16 32,2-4-1072-32,2 1-224 0,2 1-32 0,3-1-22320 0</inkml:trace>
  <inkml:trace contextRef="#ctx0" brushRef="#br0" timeOffset="3191.86">26860 5673 32255 0,'-1'-7'1424'0,"0"4"304"0,1 1-1392 0,-2 1-336 0,2-1 0 0,-1 2 0 0,-2 3 992 0,-3 2 128 0,-5 2 32 0,-6 8 0 0,-8 8 64 0,-6 5 0 0,-5 7 16 0,-2 3 0 16,0 6-848-16,0 4-192 15,1 5-16-15,5 0-16 0,5 4 48 0,3-1 16 16,5 5 0-16,5 1 0 0,7-2-96 0,4-4-128 16,5-5 176-16,3-4-176 0,-5-47 128 0,22 79-128 15,-22-79 0-15,25 62 0 0,-25-62 144 0,0 0-16 0,40 63-128 0,-40-63 192 16,0 0 64-16,0 0 16 0,46 48 0 0,-46-48 0 16,0 0-32-16,0 0-16 0,0 0 0 0,67 19 0 31,-67-19-544-31,0 0-128 0</inkml:trace>
  <inkml:trace contextRef="#ctx0" brushRef="#br0" timeOffset="3761.17">28454 5670 27647 0,'0'0'2448'0,"0"0"-1952"0,0 0-496 0,0 0 0 0,0 0 1456 0,52 44 192 0,-52-44 32 0,54 60 16 0,-12-7 288 0,5 13 64 16,-2 9 16-16,-4 0 0 0,-4 2-1456 0,-8-3-288 16,-5-3-64-16,-7-8-16 0,-4-8-240 0,-13-55 0 15,14 88 128-15,-14-88-128 0,6 63 208 0,-6-63 0 16,4 48 0-16,-4-48 0 0,-3 44 320 0,3-44 64 0,-8 37 16 15,2-21 0-15,0-2-144 0,1-2-16 0,-1 1-16 0,1-4 0 16,-1-1-432-16,0-1 0 0,2-3 0 0,0-2-13760 31,1-1-2816-31</inkml:trace>
  <inkml:trace contextRef="#ctx0" brushRef="#br0" timeOffset="4363.92">26372 7253 17503 0,'0'0'1552'0,"0"0"-1232"0,43 2-320 0,-33-2 0 0,0-2 0 0,10 1 0 0,18-3 0 0,23-3 0 0,17-3 1376 0,5-3 224 0,2-1 32 0,-10 3 16 16,-10-1 560-16,-10 4 112 0,-9-1 32 0,-6 4 0 15,-8 2-896-15,-5 0-176 16,-6 2-48-16,-21 1 0 0,0 0-416 0,45 1-96 0,-35 1-16 0,-1 0 0 15,-3 1-464-15,-1 0-112 0,-2 1 0 0,-2 1-128 16,-1 2-864-16,-1 1-288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8:37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3138 14898 5519 0,'-3'0'496'16,"0"0"-496"-16,2-1 0 0,1-1 0 0,0 2 640 0,-2-1 48 0,1-1 0 0,-2 1 0 0,-1-2 256 0,-2 0 48 15,3 0 16-15,-1 2 0 0,1 0 304 0,2-1 64 0,0 2 16 0,-1 0 0 0,1 2-432 0,1 0-64 32,-2 1-32-32,2 4 0 0,-1 0-416 0,0 3-96 0,-1 2-16 0,-1 2 0 0,2 1-144 0,-2 2-48 15,2 2 0-15,-1 0 0 0,1 2-144 0,1 1 0 16,0 0 0-16,0-3 128 0,0-1-128 0,3-1 0 31,-1 4 0-31,1-1 0 0,2-2 0 0,0 1 0 16,1-4 0-16,1-2 0 0,0-2 0 0,1-1 0 0,2-4 0 15,2-2 0-15,-2-1 336 0,1-3-16 0,2-2 0 0,1-2 0 16,0 1 224-16,0-2 32 0,3-1 16 0,-2-2 0 16,1 2-96-16,1-1-32 0,0-2 0 0,0 2 0 15,1 0-272-15,1 0-48 0,2-1-16 0,0 1 0 16,4 0-128-16,-1 1 0 0,-1 0 0 0,0 3 128 15,1 1-128-15,0 0 0 0,0 2 0 0,-2 2 0 16,-1 2-128-16,1 0 128 0,-22-4-160 0,0 0 160 0,69 33 0 16,-69-33 0-16,0 0 0 0,59 49 0 0,-59-49 0 0,0 0 128 15,47 65-128-15,-47-65 160 0,0 0 64 16,27 62 16-16,-23-45 0 0,-1-4 0 0,-2-3-48 0,0-3 0 16,-1 0 0-16,-1-3 0 0,0-2 192 0,1-2 16 15,-2-2 16-15,1-1 0 0,1-1 304 0,0-2 64 16,1-1 16-16,1-1 0 0,0-2-176 0,1-1-48 15,3-1 0-15,0-2 0 0,1-1-368 0,3-1-80 16,-1 2 0-16,3 1-128 0,0 2 0 0,1 1 0 16,3 0 0-16,-1 2 0 0,4-1 0 0,0 4 0 15,1 0 0-15,1 4 0 0,2 1 0 0,0 1 0 16,-1 1 0-16,4-1 0 0,-1 3 0 0,-25-4 0 16,55 12 0-16,-55-12-144 0,64 14 144 0,-64-14 0 0,69 8 0 0,-34-6 0 15,1-1 0-15,0-2 0 16,2-2 0-16,-1-1 128 0,1-1 128 0,-1 0 48 0,-3-2 0 0,-2 1 0 15,-3 0 96-15,-1-1 32 0,2 0 0 0,-1 0 0 16,-1 2-192-16,-2-1-48 0,-2 2 0 0,0-1 0 16,-3 3-192-16,0-1 0 0,1 0 0 0,-6 2 0 15,0-1-208-15,-3 4-144 0,-2 0-32 0,-3 4-16512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6:29:34.3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6:29:38.607"/>
    </inkml:context>
  </inkml:definitions>
  <inkml:trace contextRef="#ctx0" brushRef="#br0">17277 17130 0,'0'0'0,"0"0"16,-90-75-16,8 16 0,1-9 15,25-21 1,-5 9-1,6 7 1,1 13-16,2 7 0,-9 17 16,-4 6-1,0 6 1,-3 3-16,3 0 16,65 21-16,0 0 15</inkml:trace>
  <inkml:trace contextRef="#ctx1" brushRef="#br0">12151 8529 11967 0,'-9'-11'1072'0,"5"5"-864"0,0 2-208 0,-1 1 0 0,3 2 1088 0,0 1 160 0,1 0 32 0,-4 1 16 0,0 1-208 0,-4 0-32 16,-1 4-16-16,2 1 0 0,1 2 240 0,1 2 32 15,2 2 16-15,1 2 0 0,2 4-368 0,1 0-64 16,0-19 0-16,0 0-16 0,5 72-96 0,-5-72-16 15,9 60 0-15,-9-60 0 0,8 63-208 0,-8-63-48 16,9 62-16-16,-9-62 0 0,0 0-176 0,11 77-48 16,-11-77 0-16,0 0 0 0,10 66-48 0,-10-46-16 0,0 0 0 15,-1-2 0-15,-2-1 128 0,1-1 32 0,0-1 0 16,-1-1 0-16,-1-1-64 0,1-2-16 0,0-2 0 16,1-1 0-16,0 1 48 0,-1-2 16 0,1-2 0 0,0 1 0 15,0-3-128-15,2 0-32 0,0-2 0 0,0 1 0 16,0-2 16-16,2 0 0 0,-1 0 0 0,0 0 0 15,4-2-32-15,-1 1-16 0,3-1 0 0,0-1 0 16,3 1-160-16,1-4 192 0,-1 2-192 0,1-1 192 16,4 1-192-16,-3 0 0 0,2 0 144 0,0 1-144 15,1 0 0-15,0 0 0 0,1-1 0 0,-1 1 128 16,1 2-128-16,2-2 0 0,0 3 0 0,4 0 0 16,-1 0 0-16,1 0 0 0,1 1 0 0,1-1 0 15,3 2 0-15,0 1 0 0,0-1 0 0,1 3 0 16,0-2 0-16,0 1 0 0,-28-4 0 0,55 12 0 15,-28-6 0-15,2-2 0 0,-4 2 0 0,0-2-128 0,1-2 128 0,-1-2 0 16,2 0 0-16,0 0 0 0,-3 0 0 0,1-2 0 16,1 2 0-16,-1-3 0 0,2 2 0 0,-1-2 0 15,0 3 0-15,0-1 0 0,1-1 0 0,-3 2 0 16,0 0 0-16,0 0 0 0,0 2 0 0,-2-1 0 16,4 2 0-16,-4 0 0 0,1 1 0 0,0 0 0 15,-1 1 0-15,4-4 0 0,-1 3 0 0,0 0 0 16,2-1 0-16,-1 2 0 0,1-1 0 0,-2 0 0 15,0-1 0-15,4 1 0 0,0 0 0 0,2 1 0 16,-1-1 0-16,1 0 0 0,-1 0 0 0,-2-1 0 0,2 1 0 0,-1-1 0 16,1 1 0-16,0-1 0 0,-1 0 0 0,-2-2-128 15,-1 1 128-15,0-2 0 0,3 0 0 0,-2 0 0 16,-2 0 0-16,-1 0 0 0,3 0 0 0,-2 1 0 16,-1 1 0-16,0-1 0 0,0 1 0 0,-1-2 0 15,1 1 0-15,0 2 0 0,0-2 0 0,0 3 0 16,1 1 0-16,-1-4 0 0,2 0 0 0,-4-1 0 15,0 2-128-15,-1-2 128 0,-3 0-128 0,-1 0 128 16,0 0 0-16,-1-2-128 0,-2-2 128 0,-2 1 0 16,1 1 0-16,0-1 0 0,0-1 0 0,-2 1 0 15,0-3 0-15,1 2 0 0,-3 0 0 0,0-1 0 0,-1 1 0 16,-1-2 0-16,2 2 0 0,-2 1 0 16,1-1 0-16,1-2 0 0,-1 1 0 0,-1-1 0 15,1 1 0-15,-1-1 0 0,1 2 0 0,1-2 128 0,-1 0-128 0,2-1 0 0,-3 3 0 16,1-2 0-16,-1 2 0 0,1-2 0 0,-3-1 0 0,1-1 128 15,-2 1-128-15,0-2 176 16,2 1-176-16,-2-1 192 0,0 0 32 0,-1-1 16 16,2 0 0-16,-3 0 0 0,3 0-80 0,-3-1-16 0,3-2 0 0,-1 2 0 15,-1 1-144-15,0-1 192 0,-1-2-192 0,0-1 192 16,-1 1-192-16,-1-1 160 0,0 0-160 0,-1-2 160 16,1 2 16-16,-3-2 0 0,0-3 0 0,0-1 0 15,-1-3 16-15,0 2 0 0,0 0 0 0,-1 0 0 16,0 1-64-16,-1 2-128 15,0 1 192-15,-1 0-64 0,2 3-128 0,-2-2 192 16,1 0-192-16,-1 0 192 0,0 0-64 0,-3-2-128 16,1 2 192-16,-2 1-64 0,1 0 0 0,0 1-128 15,1 0 192-15,-3 1-64 0,1 1 0 0,0 0-128 0,-1 1 192 16,0 1-64-16,2 2-128 0,-2-1 128 16,-2-1-128-16,-3 2 128 0,2 1-128 0,2 1 0 0,2 2 0 0,-2-2 128 15,-4 1-128-15,-3-1 0 0,1 2 0 0,-4 0 128 16,-2-1-128-16,-7 2 0 0,-1 2 0 0,-4 0 128 15,0 1-128-15,-2 1 0 0,-4 2 0 0,-3 0 0 16,10 0 0-16,-5-1 0 0,-11 4 0 0,-3-2 0 16,-2 2 0-16,-2 0 0 0,-2 1 0 0,1-2 0 0,2 1 0 0,-2-2 0 15,0 0 0-15,-3-1 0 0,3 0 0 0,2-3 0 16,1 0 0-16,5-1 0 0,3 1 0 0,2 0 0 16,3 0 0-16,5 0 0 0,0 1 0 0,3-1 0 15,-1 1 0-15,0-1 0 0,-2 2 0 0,1-1 0 0,1 2 0 0,2-1 0 16,-2-1-176-16,0 0 48 0,3 2 0 0,2 0 0 15,3 0-96-15,3 0-16 0,3 1 0 0,3 0 0 16,5 0-144-16,-1 1-48 0,5-1 0 0,1 1 0 31,1 3-336-31,4-3-64 0,-1 2 0 0,3 0-11616 16,2 0-2320-16</inkml:trace>
  <inkml:trace contextRef="#ctx1" brushRef="#br0" timeOffset="1257.56">12192 9422 4607 0,'0'-3'400'0,"-2"0"-400"0,2 2 0 0,0 1 0 0,0 0 912 0,-1-1 112 0,-1-2 0 0,-1-3 16 0,-1 2 624 0,-3 0 128 15,2 2 32-15,-3 4 0 0,3 3-416 0,-1 2-96 16,2 2-16-16,1 1 0 0,-1 2-320 0,1 4-64 16,-1 2-16-16,1 5 0 0,2 1-192 0,-1 1-64 0,2-25 0 0,0 58 0 15,0-58-224-15,4 64-48 16,-4-64-16-16,9 73 0 0,-9-73-112 0,7 70-32 15,-7-70 0-15,4 59 0 0,-4-59-208 0,0 55 0 16,0-34 128-16,-1-1-128 0,-2 1 160 0,-1-4-16 0,-1 3 0 0,1-7 0 16,0 1 496-16,-2-2 80 15,1 0 32-15,-1-2 0 0,2-2 0 0,1-1 0 0,0-3 0 0,2 1 0 16,-1-4-48-16,1 1-16 0,1-1 0 0,1-1 0 16,2-1-96-16,0-1-16 0,3-1 0 15,-1 0 0-15,2 1-128 0,3-1-48 0,2-1 0 0,0 1 0 16,1-2-208-16,2 1-64 0,2 0 0 0,2-2 0 15,-2 4-128-15,3-3 0 0,2 2 0 0,4 1 128 0,0-1-128 0,3 0 0 16,-1 0 0-16,-1 2 0 0,1-1 0 0,3 1 0 16,6 1 0-16,1 0 0 15,1 0-128-15,4 1 128 0,1-1 0 0,-1 2 0 16,0-1-128-16,1 1 128 0,1-2-160 0,-23 1 160 16,-5-1-192-16,2 0 192 0,-1 1-208 0,8 1 80 15,9-1 128-15,9 1-128 0,6 0 128 0,3 1-128 16,-2 0 128-16,-2 0 0 0,-4 0 0 0,0-2 0 15,1 2 0-15,-5-2 0 0,1-1 0 0,-18 2 0 16,-7-2 0-16,0 1 0 0,6-1 0 0,8 3 0 0,5-2 0 0,5 2 0 16,3 2 0-16,-2-1-128 0,-2 3 128 0,-6-1 0 15,-2 1 0-15,-2 1 0 0,0 1 0 0,-2 0 0 16,2 1 0-16,-30-10 0 0,55 23 0 0,-55-23 0 16,0 0-144-16,70 27 144 0,-50-22-192 0,-10-2 48 15,-1 0 0-15,-2 0 0 0,0-2 144 0,-2-1 0 16,2 2 0-16,0-4 0 0,3 1 240 0,3-1 16 15,3-2 16-15,-1 0 0 0,2-2 32 0,-1 1 0 16,-1-2 0-16,-2 1 0 0,-2-1-96 0,-1 1-16 16,-1 1 0-16,-1-2 0 0,-1-1 48 0,-1 0 0 15,-1 0 0-15,1-1 0 0,-2 1-32 0,1-2 0 16,-3 1 0-16,1-2 0 0,1 1-16 0,-1-3-16 0,1 2 0 0,1 0 0 16,-2-1-32-16,1-2 0 0,0-3 0 0,2-5 0 15,1 1-16-15,-2-4-128 0,1 1 192 0,0 0-64 16,-1 0-128-16,-2 0 192 0,1 0-192 0,-1-1 192 15,0 0-64-15,-2-1-128 0,2 1 192 0,-1-1-64 16,-2 2 48-16,1 2 0 0,1 0 0 0,-1 0 0 16,0-1-176-16,-1 2 192 0,0 3-192 0,2-2 192 15,-2 0-192-15,1-2 0 0,1-1 0 0,-1-1 128 16,2 3-128-16,-2 2 0 0,1 4 0 0,-1 1 0 16,-1 4 0-16,-1 0 0 0,1 1 0 0,-3 2 0 15,0 3 0-15,-3 0 128 0,-1 0-128 0,-3 2 0 16,0 2 128-16,-1 0-128 0,-2 3 0 0,-3 0 128 15,-3 1-128-15,-3 0 0 0,-2 2 0 0,2 0 0 16,4-2 0-16,-3 2 0 0,-10 1 0 0,-9 3 0 0,-1 1 0 0,-5-1 0 16,-8 2 0-16,-3 0 0 0,1-4 0 0,4-1 0 15,11-1 0-15,1-3 0 0,1 0 0 0,-5-3 0 16,-3 1 0-16,-5 0 0 0,-2 2 0 0,-1-1 0 16,-1-1 0-16,0-2 0 0,3-1 0 0,-2 1 0 15,-9-3 0-15,-2-1 0 0,-2 2 0 0,0 1 128 16,0 0-128-16,3 2 0 0,3 0 0 0,6-3 0 15,5 2 0-15,1-2 0 0,2 0 0 0,2 1 0 16,2-1 0-16,2 1 0 0,3 2 0 0,4-1 0 16,4 1 0-16,4 0 0 0,5 1-272 0,2-1-96 15,4 2-16-15,4-2 0 16,5 1-320-16,-1 1-64 0,4 0 0 0,3 1-16 16,2 3-1152-16,3-1-240 0</inkml:trace>
  <inkml:trace contextRef="#ctx1" brushRef="#br0" timeOffset="2439.12">12043 10421 1839 0,'-1'-9'160'0,"-1"4"-160"0,1-1 0 0,0 3 0 0,1 0 1216 0,0 2 224 0,-2 0 32 0,1-2 16 16,-1-1 880-16,-1-1 192 0,2 1 16 0,-2 1 16 0,3 3-272 0,0 2-48 15,2 1-16-15,-1 2 0 0,3 4-960 0,1 1-192 16,0 4-32-16,1 0-16 0,0 1-240 0,-6-15-48 16,0 0-16-16,0 0 0 0,28 78-192 0,-28-78-48 15,0 0 0-15,15 71 0 0,-15-71-112 0,7 56-16 16,-7-56-16-16,3 65 0 0,-3-32-144 0,-1-2-32 0,-3-2 0 16,-1 0 0-16,1-3 16 0,-3-1 0 0,1-6 0 0,1 1 0 15,-2-3 192-15,1-1 48 0,2-1 0 0,-2-4 0 16,2 1 16-16,1-2 16 0,0-1 0 0,0 0 0 15,2-2-176-15,0-1-48 0,2-2 0 0,-1 0 0 16,1-1-16-16,2-3-16 0,1 0 0 0,4-1 0 16,1-2-32-16,6-1-16 0,0-1 0 0,3 0 0 15,6-1-48-15,2-3-128 0,4 2 192 0,2-2-64 16,5 0-128-16,-1-1 128 0,1 2-128 0,1-1 128 16,5 2-128-16,-1 2 0 0,2-1 0 0,0 0 0 15,-2 3 0-15,3 1 0 0,3-1 0 0,0 1 0 16,-2-1 0-16,3 1 0 0,2 0 0 0,-24 2 0 15,-6-3 0-15,-1 3 0 0,2 0 0 0,8 0 0 16,12 3 0-16,13 3 0 0,13 1 0 0,-1 0 0 16,-8 2 0-16,-7-4 0 0,-5-2 0 0,-5 0 0 15,-1-2 0-15,-21 1 0 0,-5-1 0 0,0-1 0 0,-1 1 0 16,0 1 0-16,1-2 0 0,2 1 0 0,0-1 0 0,6 3 0 16,5-1 0-16,6 2 0 0,1-1 0 0,2 1 0 15,-2 1 0-15,-4 0 0 0,-4 0 0 0,-4 0 0 16,-3-1 0-16,-2 0 0 0,-2 0 0 0,-2-1 0 15,0 0 0-15,-1-2 0 0,-2 2 0 0,0-1 0 16,0-1 0-16,-1 0 0 0,0-1 0 0,0 0 0 16,1 0 0-16,1-1 0 0,0-2 0 0,0 2 0 15,-2-2 0-15,0 0 0 0,1 0 0 0,-7 2 0 16,0 1 0-16,1-2 0 0,-3 1 0 0,1-2 0 16,1 2 0-16,-1-2 0 0,2 0 128 0,-3-1 0 15,1 1 0-15,1-1 0 0,-1 0 144 0,1-2 32 16,-1 2 0-16,2-2 0 0,-1 0-48 0,0 1 0 0,-1-2 0 0,1 0 0 15,2 0-112-15,-1-3-16 0,2-3-128 0,3-3 192 16,-1 0-48-16,1-4-16 0,2 0 0 0,-2 2 0 16,0-1-128-16,-1 4 192 0,-2-1-192 0,0 1 192 15,-2-1-192-15,2 2 160 0,-1-2-160 0,-2 4 160 16,1 0 0-16,-3 0 0 0,1-1 0 0,-1-1 0 16,-1 1 32-16,-1-1 16 0,-1 1 0 0,-1-2 0 15,-1-2 48-15,1-3 0 0,-4 0 0 0,2 2 0 16,-2 1-64-16,2 1-16 0,-2 4 0 0,1-1 0 15,0 3-176-15,-2 2 160 0,2-1-160 0,-2 2 160 16,-1 1-160-16,6 2 0 0,-3 1 144 0,1-1-144 16,-2 1 0-16,1 0 128 0,-2-1-128 0,-2 1 0 15,-1 1 0-15,-1-3 128 0,-3 2-128 0,-9-1 0 0,-9-1 0 0,-8-1 0 16,-8 0 0-16,-3 2 128 0,-1-2-128 0,3 2 0 16,4 1 0-16,2 2 0 0,8-3 0 0,19 2 0 15,1 2 0-15,-1-1 0 0,-1-1 0 0,-1 1 0 16,-8 0 0-16,-10-1 0 0,-17-1 0 0,-11-2 0 15,-6 0 0-15,0-2 0 0,5 2 0 0,3-1 0 16,4 0 0-16,1 4 0 0,9 2 0 0,-3 0 0 0,-2 1 0 0,-7 2 0 16,-1 1 0-16,2 0-160 15,3-1 160-15,2 0-160 0,3-2-16 0,2 1 0 16,2 1 0-16,2-1 0 0,1 1-32 0,4 0-16 16,4-1 0-16,3-1 0 0,4 2-64 0,2-3-16 15,6 0 0-15,2-2 0 16,5 0-176-16,3-1-32 0,5 1-16 0,3 1 0 15,2 1-272-15,4 0-48 0,1 0-16 0,4 3-11936 16,5 0-2368-16</inkml:trace>
  <inkml:trace contextRef="#ctx1" brushRef="#br0" timeOffset="3624.43">11988 11180 8287 0,'3'-3'736'0,"-2"1"-592"0,1 1-144 0,-2 1 0 0,0 0 1536 0,0 0 288 0,1 0 48 0,1 0 16 16,-1-2 240-16,0 2 48 0,-1 2 16 0,0 1 0 16,0 1-528-16,0 2-128 0,-1 1 0 0,0 3-16 15,-1 1-400-15,2 2-80 0,0 4-16 0,-1 2 0 16,1 4-352-16,0-23-80 0,0 58-16 0,0-58 0 16,1 73-304-16,-1-73-64 0,0 79-16 0,0-79 0 15,0 80-192-15,0-80 0 0,3 74 0 0,-3-74 0 16,3 60 0-16,-3-60 0 0,3 55 0 0,-3-55 0 15,0 0 0-15,11 72 0 0,-11-72 0 0,0 0 0 16,0 0 0-16,17 72 0 0,-11-57 128 0,1 0-128 16,-7-15 128-16,0 0-128 0,0 0 176 0,0 0-176 15,0 0 384-15,42 62-48 0,-35-55 0 0,-1-2 0 0,-1-2 32 0,0 0 0 16,2-1 0-16,0-1 0 0,0-1-16 0,3 0 0 16,2-1 0-16,1-2 0 0,3 0-32 0,-1-1-16 15,4-2 0-15,2 0 0 0,3 2-112 0,0-2-32 16,1 2 0-16,1 0 0 0,3-2-160 0,1 2 0 15,0-2 144-15,2 1-144 0,3-2 0 0,2 0 0 16,0 0 0-16,1 0 0 0,3 1 0 0,0 2 0 16,3-1 0-16,-2 3 0 0,-2 0 0 0,2-1 0 15,3 2 0-15,-16 0 0 0,-8-1 0 0,3 1 0 16,7 1 0-16,11 0 0 0,13 0 0 0,5 3 0 16,2 1 0-16,0 0 0 0,-1 2-128 0,-2 1 128 15,-1 0-128-15,-33-6 128 0,-5 2-128 0,1-2 128 16,0 1-128-16,2 1 128 0,7-2 0 0,11 2 0 15,15 0 0-15,12 0-128 0,5-2 128 0,-2 0 0 16,-3-1 0-16,-43 0 0 0,-2 0 0 0,-2-1 0 0,2 1 0 0,1-1 0 16,4-1 0-16,7-2 0 0,12 0 128 0,7-2-128 15,-1 0 128-15,0-1-128 0,-5 2 128 0,-6-1-128 16,-4-1 128-16,-4 1-128 0,-3-1 160 0,-3-1-160 16,-4 1 208-16,-1-2-48 0,0 1-16 0,-12 3 0 15,-3 3 16-15,1-3 0 0,-1 1 0 0,-1 0 0 16,0-2-160-16,1 1 192 0,0-2-192 0,-1 0 192 15,2-2-48-15,-1 2 0 0,-1-3 0 0,3-1 0 16,-2-2 16-16,-1-1 0 0,1-2 0 0,-3 1 0 16,-2 2-32-16,-2 2-128 0,-1 1 192 0,-1 0-64 15,-2-1 64-15,2 5 0 0,-2-2 0 0,-1-1 0 16,-1-1 48-16,1 0 16 0,-1-2 0 0,-1-2 0 16,0-1-16-16,1 0 0 0,-4-2 0 0,-2-9 0 0,-3-3-80 0,-2-6-16 15,1-2 0-15,-1 1 0 0,2 3-144 0,-2 1 0 16,0 6 144-16,1 0-144 0,5 4 0 0,-4-1 0 15,-4 0 0-15,0 2 128 0,5 6-128 0,2 1 0 16,2-3 128-16,-6 1-128 0,-11 2 0 0,1 1 128 16,-1 2-128-16,4 1 0 0,5 0 0 0,-7 4 0 15,-2 1 0-15,9 2 128 0,3 0-128 0,-3 2 0 16,-7 1 0-16,-15 1 0 0,-19 5 0 0,-16 1 0 16,-9 3 0-16,-6 0 0 0,1-2 0 0,2 1 0 15,0 0 0-15,3 4-128 0,9-1 128 0,1 0 0 16,-8 2 0-16,2-2 0 0,4-1 0 0,-1 0-128 15,-4 1 128-15,-1-3-128 0,2 1-224 0,0 0-32 16,-3-1-16-16,-3 1 0 16,0 2-240-16,-5 2-64 0,-3 3 0 0,-6 2 0 15,-6 2-784-15,-2 6-176 0</inkml:trace>
  <inkml:trace contextRef="#ctx0" brushRef="#br0" timeOffset="9187.32">19205 13982 0,'0'0'0,"0"0"16,0 0 15</inkml:trace>
  <inkml:trace contextRef="#ctx1" brushRef="#br0" timeOffset="5562.21">14566 8714 20271 0,'-10'-5'1792'0,"5"2"-1424"0,0 0-368 0,3 0 0 0,0 2 432 0,1-1 16 0,-1 0 0 0,1-3 0 0,0-2 1120 0,-2-3 224 0,1-2 64 0,4-3 0 16,1 0-240-16,2-2-32 0,2-1-16 0,2-4 0 16,2 3-976-16,2-5-192 0,4-2-32 0,0-3-16 15,0 2 256-15,1-3 48 0,5-2 16 0,5-7 0 16,1-3-224-16,7-5-64 0,6-5 0 0,5-4 0 16,6-4-208-16,3-2-48 0,-4 6-128 0,1-4 192 15,7-5-192-15,6-7 144 0,9-4-144 0,7-7 128 16,8-4-128-16,2 0 0 0,-1 1 0 0,-1-1 0 0,2 3 0 0,5 0 0 15,6 2 0-15,5 0 0 0,-2 6 0 0,5-3 0 16,9-3 0-16,13-4 0 0,7-3 0 16,6 1 0-16,3 5 0 0,-2 1 0 0,-7 7 0 0,20-7 0 15,21-5 144-15,-2 2-144 0,-15 9 0 0,-7 9 128 16,1 5-128-16,-4 4 0 0,-4 3 0 0,16-3 0 16,21-3 0-16,3 1 0 0,-3 3 0 0,-9 6 144 15,-14 6-144-15,8 5 0 0,8 4 256 0,-18 2-48 16,-18 6-16-16,-7 1 0 0,-1 4 16 0,-9-1 0 15,-10 4 0-15,-10 2 0 0,-5 2 48 0,-6 1 16 16,-3 4 0-16,-13 1 0 0,-15 1 80 0,-12 2 16 16,-53 7 0-16,85-8 0 0,-85 8 32 0,62-9 16 15,-62 9 0-15,0 0 0 0,58-7-64 0,-58 7-16 16,0 0 0-16,0 0 0 0,0 0-32 0,0 0-16 0,0 0 0 0,23-17 0 16,-25 13-48-16,-5-2-16 0,0-1 0 0,-1-1 0 15,-2 1-224-15,0 0 128 0,1 0-128 0,1-1 0 31,-1 3-416-31,1-1-176 0,-2 2-48 0,0 0-20416 0</inkml:trace>
  <inkml:trace contextRef="#ctx1" brushRef="#br0" timeOffset="9721.06">4796 17144 1839 0,'3'-3'160'0,"1"1"-160"0,-2 0 0 0,-1 2 0 0,1-1 784 0,0-1 128 0,3-1 32 0,5-1 0 0,2-3 784 0,4 2 144 0,4-1 48 0,1 2 0 15,3 1-480-15,1 1-96 16,4 1 0-16,0 2-16 0,5 1-544 0,3 1-96 15,2 1-32-15,7-1 0 0,3 1-336 0,6-3-64 16,4 2 0-16,8-3-16 0,3 0-96 0,7-1-16 16,2-1 0-16,7 0 0 0,7-1-128 0,5-6 0 15,3-1 0-15,-3-2 128 0,-2-1-128 0,1-1 0 16,2-2 0-16,-3 2 0 0,-1 0 0 0,-2 0 0 16,-1-2 0-16,-14 2 0 0,-8 1 0 0,7-1 0 15,7-3 192-15,3 0-64 0,-5-1 96 0,-10 1 16 16,-5 2 0-16,-9 0 0 0,-10 6 144 0,-2-1 16 0,-7-2 16 15,-4 4 0-15,-3-1-80 0,-7 4-16 0,-5-1 0 16,-6 2 0-16,-6 2-512 0,-3 2-128 0,-7 2 0 0,-3 4-10256 16</inkml:trace>
  <inkml:trace contextRef="#ctx1" brushRef="#br0" timeOffset="10133.58">10019 17202 1663 0,'-7'3'0'0,"-3"0"0"0,0 0 0 0,4-1 144 0,4 0-144 0,2-2 0 0,0 1 0 0,-2 1 0 0,4 0 1792 16,5 0 320-16,8-1 64 0,9-1 0 0,7 0 384 0,7-1 80 0,6-1 16 0,8 1 0 0,6 1-608 0,6 1-112 15,1 2-16-15,4-1-16 0,3-4-720 0,2 1-144 0,2-2-16 0,6 2-16 16,4 3-320-16,3 0-64 15,4-1-16-15,2-2 0 0,2-5-288 0,5 1-48 0,1 2-16 0,0 0 0 16,0 2-96-16,-4-4-32 0,-1 2 0 0,-5 2 0 16,-4 4-128-16,-6 0 0 15,-3 0 144-15,-8-1-144 0,-6-2 0 0,-11 0 0 0,-10 2 0 0,-1-1 0 16,-3 3-896-16,-6-1-112 0,-5 1-16 0,-5-1-12688 16</inkml:trace>
  <inkml:trace contextRef="#ctx1" brushRef="#br0" timeOffset="10527.95">15357 17343 11967 0,'-10'-8'1072'0,"6"4"-864"0,1 1-208 0,2 0 0 16,-1 2 672-16,4 1 96 15,-1 1 0-15,5 0 16 0,4 2 224 0,8 4 32 0,9 2 16 0,6 2 0 0,5 2 256 0,5 0 48 31,11-2 16-31,8 0 0 0,9-1 496 0,8-1 112 0,10-2 0 0,10-2 16 16,5-1-512-16,11-1-96 0,5-4-32 0,4-1 0 16,5 0-704-16,-12 0-144 0,-8 2-16 0,11-1-16 15,10 1-352-15,1 0-128 0,-2 3 0 0,-8-1 0 16,-6 1 0-16,-9 0 0 0,-6 3-208 16,-7-2 64-16,-5 2-1056 15,-6-2-208-15,-5 0-32 0,-7-2-13568 0</inkml:trace>
  <inkml:trace contextRef="#ctx1" brushRef="#br0" timeOffset="10799.98">21032 17427 23951 0,'68'0'1056'0,"-30"0"224"0,-3 0-1024 0,-2 0-256 16,-8 0 0-16,-1-2 0 16,14 1-464-16,26 0-160 0,29 1-16 0,19 0-16 15,-2 4-304-15,-18 1-48 0,-16 5-16 0,-14 3 0 0,-13 4 848 0,-49-17 176 0</inkml:trace>
  <inkml:trace contextRef="#ctx1" brushRef="#br0" timeOffset="13764.39">22518 4268 12895 0,'0'-1'1152'0,"1"-2"-928"16,-2 0-224-16,1 2 0 0,0-1 1248 0,0 0 208 0,-1-4 32 0,-1-1 16 0,1-3 1360 0,-1-1 272 0,4 2 48 0,-4 1 16 15,2 4-1152-15,0-1-208 0,2 4-48 0,-2 1-16 16,1 3-576-16,-1 2-112 15,0 5-32-15,0 2 0 0,-1 0-480 0,-1 2-112 0,1 5-16 0,-1-2 0 16,1 1-192-16,-2 3-32 0,0 3-16 0,1 2 0 16,-1-1-64-16,0-1-16 0,3-24 0 0,-4 47 0 15,4-47 32-15,-3 42 0 0,3-42 0 0,-4 40 0 16,1-20 64-16,0-1 16 0,-1 1 0 0,4-20 0 16,-6 34-48-16,3-18 0 0,0-1 0 0,-1-2 0 15,0-2 16-15,1-1 0 0,0 0 0 0,0 0 0 16,1 0 0-16,-1-2 0 0,1 1 0 0,1-2 0 15,0-2-48-15,-1 1-16 0,2 1 0 0,-1-1 0 0,1-1-144 0,0 1 0 16,0-2 144-16,0-1-144 0,0 1 0 0,1-1 0 16,-1 0 0-16,0 0 0 15,2 0-128-15,-1-2-112 0,0 2-16 0,-1-2 0 16,2-1-640-16,-1 2-128 0,1-1-16 0,-1 0-18464 16</inkml:trace>
  <inkml:trace contextRef="#ctx1" brushRef="#br0" timeOffset="15828.21">4902 14180 2751 0,'12'-7'256'0,"-7"3"-256"0,1 1 0 0,-2 0 0 0,0 0 880 15,-1 1 128-15,1-1 16 0,6-3 16 0,0-2-272 0,4-4-48 0,0 0-16 0,1-1 0 0,-3 0 640 0,-2 1 128 16,-1-1 32-16,-4 0 0 0,0 2 640 0,-4-1 128 15,0-2 32-15,-2 0 0 0,0-1 112 0,-4-2 16 16,0-2 16-16,-4 1 0 0,-2 1-432 0,0 0-96 16,-2 2 0-16,-1-2-16 0,-3 0-800 0,-2 0-144 0,0 1-48 0,-4-1 0 15,0 0-368-15,-2 0-80 16,-3 2-16-16,-2-2 0 0,0 1-64 0,-1-1-32 0,2 0 0 0,-2-1 0 16,-2 2-48-16,-1 1-16 0,0 1 0 0,0 1 0 15,-1 2-96-15,-6 1-32 16,-3 3 0-16,2 1 0 0,4 2-160 0,-10 1 0 15,-12 5 144-15,-9 0-144 0,-4 5 0 0,-2 3 128 16,-3 4-128-16,-1 3 0 0,-3 6 0 0,-1 1 0 16,1 3 0-16,7 1 128 0,9 0-128 0,5 1 0 0,6-1 0 15,3 2 0-15,-1 1 0 0,7-2 0 0,5 2 0 0,-3 6 0 16,0 8 0-16,3 3 0 0,7-1 0 0,6 0 0 16,5 1 0-16,6-2 0 0,5 1 0 0,3-2-128 15,5-1 128-15,4 0 0 0,4-1 0 0,-4-43-128 16,12 71 128-16,-12-71 0 0,26 75 0 0,-26-75 0 15,46 78 0-15,-46-78 0 0,67 70 0 0,-67-70-128 16,88 58 128-16,-88-58 0 0,103 51 0 0,-103-51 0 16,116 48 0-16,-55-24 0 0,2 0 0 0,-2-4-128 15,0-2 128-15,4-5 0 0,8 0 0 0,3-3 0 16,1-1 0-16,2 1-160 0,1-1 160 0,-2-5 0 16,-3-1 0-16,1-3-128 0,3-1 128 0,-2-1 0 15,-1 1 0-15,-5-2 0 0,-1 0 0 0,-8-4 0 0,-5-3 0 0,-5-3 0 16,0-2 0-16,-1-4 0 0,-3 0 0 15,-4-4 0-15,-3 0 128 0,-7 1-128 16,-4-4 400-16,-5 0-16 0,-2-3 0 0,-4-5 0 0,-3 2 368 0,-3-1 64 16,-3 0 16-16,-2-7 0 0,-1-5 48 0,-4-7 16 15,0-6 0-15,-3-5 0 0,-2 1-256 0,-2-1-32 16,-2 1-16-16,-3 5 0 0,0 8-192 0,-2 3-32 16,-2 3-16-16,-4 0 0 0,-4 2 160 0,-5 4 16 15,-2 5 16-15,-4 7 0 0,-2 3-400 0,-6 5-144 16,-1 5 0-16,-3 5 0 15,-2 7-976-15,-2 4-192 0,-3 9-48 0,0 4 0 16,2 7-1008-16,1 2-208 0,-5 5-32 0,-5 12-19328 0</inkml:trace>
  <inkml:trace contextRef="#ctx1" brushRef="#br0" timeOffset="26026.96">22798 4718 14735 0,'0'1'1312'0,"0"-1"-1056"0,1 1-256 0,-1-1 0 0,1 0 1392 0,1 2 208 0,1-2 64 0,2 1 0 0,5 2 1232 0,2-3 256 16,2 1 48-16,1-1 16 0,2-1-1152 0,0-2-224 0,0 0-48 0,1-1-16 15,-1-1-816-15,-1-4-144 0,-1 1-48 0,1-4 0 0,0-2-320 0,-2 0-64 16,1 1 0-16,-2-2-16 0,-2-1-32 0,-1 2 0 15,-1 1 0-15,-2 1 0 16,-2-1-48-16,0 0-16 0,-1 1 0 16,-1-3 0-16,-5 1-64 0,-1 0-16 0,2 4 0 0,-5 0 0 15,-1 2-64-15,-1-1-128 0,-2 4 176 0,-3 1-176 16,2 1 0-16,-5 3 0 0,-2 1 0 0,1 2 0 16,1 3 0-16,2 2 0 0,-1 1-240 0,2 0 80 15,2 4 32-15,1 0 0 0,1 2 0 0,4 1 0 16,-1 1-48-16,5 0 0 0,-1 0 0 0,5 0 0 15,1 0 48-15,1 0 0 0,2-2 0 0,0 1 0 16,-7-16 128-16,0 0-160 0,0 0 160 0,0 0-160 16,48 70 160-16,-38-58 0 0,-10-12-144 0,0 0 144 15,0 0 0-15,0 0 0 0,70 48-144 0,-54-44 144 16,-2 0-224-16,0-1 16 0,0 0 0 0,0 0 0 16,2-2-672-16,1-1-128 0</inkml:trace>
  <inkml:trace contextRef="#ctx1" brushRef="#br0" timeOffset="26409.19">23367 4555 24879 0,'4'-6'1088'0,"-2"4"256"0,-1 0-1088 0,0 1-256 15,1 1 0-15,-1 0 0 0,1 0 2304 0,-1 1 416 0,3 2 80 0,2 3 16 16,0 1-1040-16,1 1-208 15,0 2-32-15,-2 1-16 0,0 2-1008 0,0 0-208 16,1 0-48-16,0 1 0 0,-1 0-128 0,1-1-128 16,0 1 144-16,-1-3-144 0,1-1 0 0,-2 0 0 0,2-3 0 0,-2-2 0 15,2 1 144-15,-2-2-144 0,0-1 128 0,0-1-128 16,1-1 240-16,-3-1-48 0,3-1 0 0,-3-2 0 16,3-1 48-16,-2-1 0 0,1-2 0 0,0-1 0 15,0-2 144-15,0 0 16 0,1-1 16 0,-1-1 0 16,-1 0 96-16,0-1 0 0,1-1 16 0,-1-2 0 15,1-1 16-15,0-2 0 0,-1 0 0 0,1-1 0 16,0 2-112-16,-1 0-32 0,1 1 0 0,1 1 0 16,-2-1-192-16,1 3-32 0,0 0-16 0,-3 0 0 15,2 3-160-15,-1 1 0 0,-1 3 0 0,0 1 0 16,-1 2 0-16,2 1-176 0,-2 1 16 0,1 4 0 16,1 1-960-16,-1 0-192 0,1 4-32 0,-1 1-19680 15</inkml:trace>
  <inkml:trace contextRef="#ctx1" brushRef="#br0" timeOffset="26765.64">23683 4777 12895 0,'2'0'1152'0,"-1"-1"-928"16,1 1-224-16,-1 0 0 0,2-2 2368 0,-2 2 416 0,2 0 96 0,3-3 0 15,2-1 736-15,6-3 144 16,3 0 16-16,2-2 16 0,-1 1-2000 0,-1-1-416 0,1-3-80 0,-2 2-16 15,-1 0-704-15,0 0-160 16,-3-1-32-16,2 0 0 0,-2 1-16 0,-2-2-16 16,-3 4 0-16,0-3 0 0,1-1-32 0,-1 0 0 15,-1 0 0-15,-3 1 0 0,-2 0 0 0,-2-1-16 16,-2 1 0-16,0 1 0 0,-1 0-80 0,-2 2-16 0,-1 1 0 0,-3 1 0 16,2 2-80-16,-4 2-128 0,3 2 176 15,-3 2-176-15,1 2 0 0,0 2 0 0,-1 2 0 0,2 2 0 16,2 4 0-16,2-1 0 0,4 2-240 0,0 1 80 15,2 4-64-15,3-3-16 0,-3-17 0 0,0 0 0 16,0 0-80-16,30 66 0 0,-30-66-16 0,0 0 0 16,0 0 48-16,0 0 16 0,73 42 0 0,-55-39 0 0,1-1 16 0,1-4 16 15,2 1 0-15,2-2 0 16,2-3-208-16,-1 1-32 0,2-2-16 0,5-3 0 16,5-1-1648-16,3-4-336 0</inkml:trace>
  <inkml:trace contextRef="#ctx1" brushRef="#br0" timeOffset="27032.72">24515 3976 20271 0,'-7'-4'1792'0,"2"1"-1424"0,2 1-368 0,1 2 0 16,1 2 2688-16,0-1 448 16,-4-1 112-16,-2 3 16 0,0 3-848 0,2 4-176 0,2 5-16 0,3 5-16 15,0-20-1408-15,0 0-288 16,14 79-48-16,-14-79-16 0,8 64-240 0,-8-64-48 15,9 66-16-15,-9-66 0 0,10 65-144 0,-10-65 128 0,7 65-128 0,-7-65 128 16,5 62-128-16,-5-62 192 16,2 58-192-16,-2-58 192 0,-3 52-64 0,-1-28-128 0,1-2 192 0,-1-1-64 15,2-1-128-15,0-2 0 0,2-1 0 0,-3-3 0 16,3 0 0-16,0-3 0 0,0 1 0 0,0-2 0 31,1-2-448-31,1-2-128 0,2 1-32 0,0-2-17936 0</inkml:trace>
  <inkml:trace contextRef="#ctx1" brushRef="#br0" timeOffset="27429.24">24887 4540 18431 0,'4'-3'1632'16,"0"-1"-1312"-16,2-2-320 0,-3 3 0 0,-2 2 1856 0,2-4 320 15,1-2 48-15,3-3 16 0,2-2 1216 0,-2-2 256 0,-1 1 64 0,-4 0 0 16,-2 2-2432-16,-2 1-496 0,-4 3-80 0,-3 1-32 16,0 3-384-16,-6 1-80 15,1 2-16-15,-3 0 0 0,-1 2-80 0,0 4-32 16,-1 1 0-16,2 2 0 0,-1-1-144 0,2 3 0 0,4 1 0 0,0 0 128 16,5 0-128-16,3 0 0 0,3 1-160 0,4-2 160 15,1 2-400-15,6-3 16 16,-10-10 0-16,0 0 0 15,0 0-48-15,66 37 0 0,-66-37 0 0,44 15 0 16,-22-8-144-16,1 0-48 0,-23-7 0 0,0 0 0 0,61 26 352 0,-44-19 64 16,-3 1 16-16,-3 1 0 0,-1-1 192 0,-4 1 0 15,-2-1 0-15,-4 1 0 0,-1-2 0 0,-4 1 256 0,0-1-48 0,-4 0-16 16,-1-1 416-16,-2 1 80 0,-3 0 16 16,0-1 0-16,-1 0-128 0,1-1 0 0,-1 1-16 0,2 0 0 15,1-2-336-15,2 0-64 0,1 0-16 0,0 0-13072 16,2 1-2624-16</inkml:trace>
  <inkml:trace contextRef="#ctx1" brushRef="#br0" timeOffset="28125.48">25966 3891 6447 0,'-4'2'576'0,"-2"-1"-576"0,2 0 0 0,0 2 0 0,1 0 384 0,-1 1-48 0,-2 2 0 0,-7 5 0 0,-6 9 1200 0,-11 8 256 16,-8 10 32-16,-5 6 16 0,-3 4 208 0,-2 5 64 0,-4 3 0 0,-1 3 0 15,5-1-576-15,4-1-96 16,8-2-32-16,6-3 0 0,10-4-112 0,10-5-16 15,10-43-16-15,2 67 0 0,-2-67-224 0,0 0-32 16,42 70-16-16,-42-70 0 0,0 0-96 0,72 42-32 0,-45-34 0 0,1 1 0 16,-28-9-304-16,61 17-64 15,-30-11-16-15,0-2 0 0,0-1-304 0,0-1-176 0,-1 0 192 0,-2 1-12064 32,1-2-2400-32</inkml:trace>
  <inkml:trace contextRef="#ctx1" brushRef="#br0" timeOffset="28952.39">28573 3789 23951 0,'8'2'2128'0,"2"1"-1696"0,-2 1-432 0,-1 0 0 0,0 0 448 0,5 3 16 0,-12-7 0 0,53 39 0 0,-53-39 1104 0,92 83 224 16,-92-83 32-16,81 103 16 0,-81-103-304 0,52 102-48 0,-52-102-16 0,26 100 0 16,-26-100-832-16,5 92-160 0,-5-92-32 0,-4 82-16 15,4-82-112-15,-9 68-32 0,9-68 0 0,-11 60 0 16,11-60-64-16,-11 53-16 0,5-29 0 0,1-5 0 15,0 0-208-15,0-4-240 0,0-2 48 0,0-3-17808 0</inkml:trace>
  <inkml:trace contextRef="#ctx1" brushRef="#br0" timeOffset="29430.6">26283 4784 23039 0,'2'-3'1024'0,"1"2"192"0,3 1-960 0,1 0-256 0,1 0 0 0,2 0 0 0,6 0 688 0,12 1 80 0,22 2 32 0,22-2 0 0,21-1 1040 0,6 0 208 0,5 0 32 0,4 2 16 0,2-1-592 0,-3-1-112 0,-5-1-32 0,-10-3 0 16,-9-1-656-16,-4 3-128 0,-1-1-16 0,-6-2-16 15,-3 3-48-15,-4-3-16 0,-7 0 0 0,1-2 0 0,-5 1-32 16,0 2 0-16,-1-2 0 0,-5 0 0 16,-5 4-32-16,-8-3-16 0,-7 3 0 0,-5-1 0 0,-5 1-144 15,-2 0-16-15,-5 2-16 0,-4 0 0 16,-4-2-224-16,-4 2-128 0,-4 2 128 0,-4-1-13632 15,-6 2-2624-15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8:57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4354 16145 15663 0,'-7'-10'1392'0,"1"3"-1120"0,1 2-272 0,2 1 0 0,2 1 1264 0,-1 0 192 0,1-1 32 0,-2-3 16 0,-1-2 464 0,-2-4 80 16,0 1 32-16,1-2 0 0,2 2 64 0,2 2 16 0,-1 5 0 0,1 0 0 16,1 3-816-16,1 2-176 0,2 1-16 0,1 3-16 15,0 1-688-15,1 2-144 16,-1 2-32-16,0 4 0 0,2 0-112 0,-1 2-32 0,1 4 0 0,-5 1 0 16,-1-2-128-16,0 0 0 0,0 2 144 0,0 3-144 15,0 2 0-15,0 3 0 0,-1 3 0 0,-2 1 128 16,-1 0-128-16,-2-1 0 0,4 0 0 0,-3 0 0 15,1 3 0-15,0-4 144 0,1-3-144 0,-1-2 0 16,1-2 160-16,0-1-160 16,0 0 128-16,-1-1-128 0,1-1 144 0,-1-2-144 15,0 0 160-15,0 1-160 0,-2-2 192 0,2 1-48 0,-2-1-16 16,2 0 0-16,-1-3 32 0,1 1 0 0,0 4 0 0,0 1 0 0,1 1-32 0,0-1 0 16,0-1 0-16,2 0 0 0,-1 1-128 0,2-2 192 15,0-3-192-15,0 1 192 0,2-2-192 0,-2 0 0 16,1-2 144-16,1-3-144 0,-1 1 128 0,1 0-128 15,0-1 128-15,0-2-128 0,1 0 160 0,-2 0-32 16,0-1-128-16,2-1 192 0,0 1-64 0,0-1-128 16,0 0 176-16,0-1-176 0,-1 0 176 0,1-1-176 15,1 1 160-15,1-1-160 0,-2-2 128 16,1 1-128-16,0 1 0 0,0-3 0 16,0 0 128-16,1 1-128 0,-1-1 0 0,2-1 144 15,-1 1-144-15,-1 0 160 0,2 0-160 0,1 0 160 0,-1 0-160 0,-1 1 0 16,4-1 0-16,-2 0 128 0,3 0-128 0,0 3 0 0,0-2 0 0,1-1 0 15,0 2 0-15,2-1 0 16,0-1 0-16,1 0 0 0,1 2 0 0,0-4 0 16,-1 2 0-16,1 0 0 0,1 2 0 0,1-2 0 15,0 0 0-15,1 1 0 0,0-1 0 0,1 1 0 16,-2-1 0-16,0 2 0 0,0-2 0 0,-2 1 0 0,3 2 0 0,-1-3 0 16,-2 2 0-16,-1-1 0 0,1 0 0 15,-1-1 0-15,0 2 0 0,2-1 0 0,0-1 0 0,-1 0 0 16,2-1 0-16,0 1 0 0,0-2 0 0,3 1 0 15,-1 0 0-15,4-2 0 0,-2 1 0 16,2 1 0-16,-3-2 0 0,-1 2 0 16,0-2 0-16,-1 1 0 0,-2 2 0 0,2 0 0 0,0-1 0 0,2 0 0 15,0 2 0-15,-2 0 0 0,1 1 0 16,1-1 0-16,-1 1 0 0,1-1 0 0,-2-1 0 0,1 0 0 16,-2 1 0-16,1-1 0 0,2 2 0 0,0-2 0 15,1 0 0-15,-3 0 0 0,1 0 0 0,-1 0 0 16,3 0 0-16,2 0 0 0,1-2 0 0,0 2 0 15,0 0 0-15,0 0 0 0,1 0 0 0,1 0 0 16,0-1 0-16,-2 1 0 0,-2 0 0 0,-1 0 0 16,1 0 0-16,2 0 0 0,1 0 0 0,-1 0 0 0,-2-1 0 0,2 1 0 15,-3-2 0-15,2 1 0 0,-2-1 0 16,3 2 0-16,0-1 0 0,-1 0 0 0,-2-1 0 0,2 2 0 16,-1 0 0-16,4 0 0 0,-4 0 0 0,2 0 0 0,2 0 0 0,-26 0 0 31,48 2 0-31,-24-2 0 0,-24 0 0 0,49 2 0 0,-25-2 0 0,-1 0 0 0,-2 0 0 15,0 0 0 1,-1 2 0-16,-2-4 0 0,2 2 0 0,0 0 0 0,-2-1 0 0,3 2 0 0,3 1 0 0,0-2 0 16,3 0 0-16,-1 0 0 15,-4 0 0-15,1 0 0 0,-3 0 0 0,-20 0 0 16,45 1 0-16,-23-1 0 0,2 0 0 0,-1 0 0 16,0 0 0-16,-1 0 0 0,4 0 0 0,-2 0 0 15,0-1 0-15,-2-1 0 0,1 2 0 0,-2-1 0 16,-1 1 0-16,-2-3 0 0,3 2 0 0,1-2 0 15,-1 1 0-15,3 0 0 0,0 0 0 0,3-1 0 16,2 1 0-16,0 0 0 0,-1 2 0 0,0-1 0 16,-1 1 0-16,0-2 0 0,-27 2 0 0,49 0 0 0,-23 0 0 15,-26 0 0-15,0 0 0 0,63 5 0 0,-44-4 0 0,-1 2 0 16,2-2 0-16,-20-1 0 0,0 0 0 0,59 6 0 16,-41-3 0-16,1-2 0 0,-2-1 0 0,1 2 0 15,2 0 0-15,1 0 0 0,-21-2 0 0,51 4 0 16,-51-4 0-16,52 3 0 0,-52-3 0 0,45 1 0 15,-45-1 0-15,47 3 0 0,-47-3 0 0,42 2 0 16,-23-2 0-16,-1-2 0 0,2 2 0 0,-3 0 0 16,3 0 0-16,-3 0 0 0,1-1 0 0,-1-1 0 15,1 4 0-15,1-1 0 0,-19-1 0 0,0 0 128 16,50 2-128-16,-34-5 0 0,-2 3 0 0,0-3 0 16,0 0 0-16,2 2 0 0,-2 1 0 0,2 0 0 15,-4-3 0-15,2 0 0 0,2 0 0 0,-2 0 0 16,2 0 0-16,-1 1 0 0,2-3 0 0,0 3 0 0,0-1 0 0,1 1 0 15,1 0 128-15,1-1-128 0,-3 1 0 16,-1-1 0-16,1 2 0 0,0-2 0 0,2 3 0 16,-2-3 0-16,-2 2 0 0,-2-2 0 0,0 0 0 0,-1 2 0 15,1-2 0-15,0-1 0 0,0 1 0 0,-4-1 0 16,3 1 0-16,-2 0 0 0,-2 0 0 0,1 1 0 16,-2 0 0-16,0-1 0 0,0 2 0 0,0-2 0 0,1 0 0 15,-1 0 0-15,0 2 0 0,-2-2 0 0,0 2 128 0,1-2-128 16,0 1 0-16,-1 1 0 15,1 0 144-15,-2-2-144 0,2 0 144 0,-2 0-144 16,0-1 192-16,2 0-192 0,0-1 192 0,-2 0-64 0,1-2 0 16,1 0-128-16,-2 1 240 0,1-1-64 0,-1 1-16 15,0-1 0-15,0 0-32 0,-1 0 0 16,0 0 0-16,1 0 0 0,-1 1 0 0,-2-1-128 0,2-1 192 0,0-1-64 16,0 2 0-16,-2-3 0 15,-1 1 0-15,0-3 0 0,2 1 32 0,-2 0 0 0,1-1 0 16,1-3 0-16,0-2 64 0,1-6 16 0,1 1 0 0,1-4 0 15,-1-2 16-15,0 1 16 0,2 0 0 0,-1 0 0 16,-2 1-112-16,1 0-32 0,-2 1 0 0,-1 1 0 16,-1 1 64-16,-1 0 16 0,-1 1 0 0,1-1 0 0,-2 2 48 0,0-2 0 15,-1 1 0-15,1 3 0 0,1 5-80 0,-1-1-16 16,-2-4 0-16,0-2 0 0,-2 0-160 0,0 0 192 16,-2 1-192-16,1 0 192 0,1 5-64 15,-2-1-128-15,2 1 192 0,1 2-64 0,1 2-128 16,-1-1 192-16,1 1-192 0,-1 0 192 0,0 1-192 0,1 0 160 0,0 2-160 0,0-1 160 31,2 3-160-31,-1 1 160 0,-2-2-160 0,2 1 160 0,0 0-160 0,-2 1 0 16,2 0 144-16,-2 1-144 0,0 0 0 0,-1 1 144 15,-1 0-144-15,1 1 0 0,-3 0 128 0,0-1-128 16,1 2 0-16,0-1 0 0,-1 1 0 0,-2 0 0 16,1 1 0-16,0-2 0 0,-1 1 128 0,0-1-128 15,-2 1 0-15,-2 1 0 0,2-1 0 0,-3-1 0 16,1 2 0-16,-2 0 0 0,0 0 464 0,-2-1-16 15,-1 1 0-15,-3-2 0 0,-2 0-448 0,0 2 0 16,0-2 0-16,-4 1 0 0,-2-1 0 0,-2 1 0 16,-1-1 0-16,-2 1 128 0,3-2-128 0,-1 0 0 15,-3-1 0-15,1 0 0 0,0 0 0 0,-1 1 0 16,-4-1 0-16,-4-1 0 0,-2 4 0 0,-1-2 0 16,1 0 0-16,-3 0 0 0,2-1 0 0,-2-1 0 0,1 0 0 0,-2 1 0 15,0 0 0-15,4 1 0 0,5 0 0 0,-6 2 0 16,-8-2 0-16,-5-1 0 0,-1 1 0 0,-1-1 0 15,6 1 0-15,-1 1 0 0,1 2 0 0,-3 2 0 16,1-1 0-16,-4 4 0 0,-2-3 0 0,-1 1 0 16,5 1 0-16,0 1 0 0,4-1 0 0,-1 0 0 15,1 2 0-15,-4-1 0 0,-3 2 0 0,0 1 0 16,1 0 0-16,2-1 0 0,0 0 0 0,1 0 0 16,2 0 0-16,-1-1 0 0,0 2 0 0,-4-1 0 0,-1 3 0 0,-3 0 0 15,0 3 0-15,2-3 0 16,5-2 0-16,0-2 0 0,4 0 0 0,-1-4 0 15,1 4 0-15,3-2 0 0,2 1 0 0,6-3 0 0,0 0 0 0,1 1 0 16,1-3 0-16,3-3 0 0,3-3 0 16,2-1 0-16,3 0 0 0,5-3 0 0,4 0 0 0,3-1 0 15,4 1 0-15,4 0 0 16,2 3-1040-16,6-1-160 0,3 1-16 0,3 0-16 16,3 2-640-16,6 1-128 0,4 4-32 0,5 3-20160 15</inkml:trace>
  <inkml:trace contextRef="#ctx0" brushRef="#br0" timeOffset="745.96">4883 17664 22111 0,'1'2'1968'0,"0"-1"-1584"0,1 0-384 0,1-1 0 0,-1 2 672 0,3 1 48 0,0 1 16 0,7 3 0 0,-12-7 384 0,0 0 80 0,0 0 16 0,66 51 0 15,-66-51-80-15,0 0-16 0,54 52 0 0,-54-52 0 16,0 0-416-16,49 64-96 0,-49-64-16 0,0 0 0 16,48 70-144-16,-48-70-16 0,0 0-16 0,0 0 0 15,45 55 0-15,-45-55 0 0,0 0 0 0,0 0 0 16,0 0 0-16,65 60 0 0,-65-60 0 0,0 0 0 15,0 0-144-15,0 0-16 0,0 0-16 0,71 38 0 16,-60-35-64-16,-1-2-16 0,0 0 0 0,1 1 0 16,-1-2-160-16,-1 0 192 0,1 1-192 0,-2 1 192 0,1-2-192 0,-2 1 0 15,0-1 144-15,-2 2-144 0,1-2 0 0,0 1-128 16,1-1 0-16,0 0 0 16,0-1-1840-16,0-1-352 0</inkml:trace>
  <inkml:trace contextRef="#ctx0" brushRef="#br0" timeOffset="1187.36">5318 17831 15663 0,'-5'-4'688'0,"4"1"144"0,0 1-656 0,1 2-176 0,0 2 0 0,1-1 0 16,0 1 896-16,1-1 160 0,2 3 32 0,2 3 0 16,1 0 592-16,3 2 128 0,1 1 32 0,-11-10 0 15,0 0-128-15,0 0-32 0,68 35 0 0,-68-35 0 16,0 0-640-16,63 27-128 0,-63-27-16 0,0 0-16 0,68 25-432 0,-68-25-64 16,0 0-32-16,67 27 0 15,-67-27 80-15,0 0 16 0,0 0 0 0,62 33 0 16,-62-33 16-16,0 0 16 0,0 0 0 0,0 0 0 0,0 0-96 0,0 0-32 15,0 0 0-15,0 0 0 0,45 52-80 0,-51-46-16 16,-2-1 0-16,-4 1 0 16,-2 1 80-16,0-1 16 0,0 1 0 0,-4 1 0 0,-3 2 0 15,-3 0 0-15,-2 0 0 0,1 0 0 0,2 0-48 0,-1-2-16 16,1 1 0-16,2-2 0 16,4 0-32-16,2-3-16 0,1 2 0 0,2-4 0 0,2 1-240 0,3-1 0 15,2-2 128-15,2 1-128 0,0-1-160 0,4 0-80 16,1-1-16-16,1 1 0 15,2 1-624-15,5-1-128 0,2 0-16 0,3 1-18320 0</inkml:trace>
  <inkml:trace contextRef="#ctx0" brushRef="#br0" timeOffset="1918.36">6102 17658 5519 0,'-5'-8'496'0,"3"1"-496"0,0 1 0 0,1 3 0 0,1 2 1536 0,0 0 224 0,0-1 32 0,-2-1 16 0,2 1 1120 0,0-3 208 0,-1 2 64 0,0 2 0 15,2 1-288-15,-1 3-48 0,3 4-16 0,-2 4 0 16,2 2-1456-16,1 4-304 0,-1 3-48 0,-3-20-16 15,0 0-352-15,14 70-80 0,-14-70-16 0,0 0 0 16,20 77-176-16,-20-77-32 16,15 58-16-16,-15-58 0 0,16 60-176 0,-16-60-48 15,17 57 0-15,-17-57 0 0,0 0-128 0,23 62 0 16,-23-62 0-16,0 0 0 0,0 0 128 0,0 0-128 16,15 59 0-16,-13-52 128 0,-2-1-128 0,0-2 192 15,1 0-192-15,-2-2 192 0,1-1-16 0,0-2 0 0,-2 1 0 0,2-2 0 16,-1 0 160-16,-2-3 48 0,1 0 0 0,0-4 0 15,0 1 64-15,1-1 0 0,-1-2 16 0,1-2 0 16,0-1-32-16,-1 0-16 0,2 1 0 0,2-4 0 16,0-1-144-16,1-3-16 0,3 1-16 0,1-1 0 15,3 1-240-15,3 2 128 0,2 2-128 0,1 3 0 0,1 4 0 0,1 3 0 16,2 2 0-16,-2 2 0 16,3 2 0-16,-1 3-192 0,-2 1 192 0,-18-4-208 0,0 0-80 0,0 0-16 0,68 38 0 0,-68-38 0 31,0 0 64-31,0 0 16 0,0 0 0 0,44 70 0 15,-40-55 96-15,-2 1 128 0,-4-1-208 0,-1 1 80 16,-1-3 128-16,-1-1 0 0,-4-2-144 0,1 0 144 16,-2 0 0-16,-2-2 0 0,1 0 0 0,0-3 0 15,-1 1 224-15,1-2-32 0,0 0-16 0,0-2 0 16,-1-1 144-16,1-1 16 0,0 0 16 0,1 0 0 0,1 0-128 0,1 0-32 16,1-1 0-16,0-1 0 0,0 1-192 15,1 1 0-15,0-2 0 0,2 2 0 16,1 2-416-16,0-2-80 0,-1 3-16 0,3 0 0 15,-1-1-544-15,2 1-112 0,0 0-32 0,3-2-18032 16</inkml:trace>
  <inkml:trace contextRef="#ctx0" brushRef="#br0" timeOffset="2490.73">6799 18091 12895 0,'6'-6'576'0,"-2"2"112"0,1 0-560 0,-3 1-128 16,0 0 0-16,-2 2 0 0,1-1 1760 0,1-2 320 0,0-2 64 0,4-1 16 0,0-3 576 0,-2 2 112 0,0-1 32 0,1 1 0 16,-3-1-1024-16,0 1-192 0,-1 1-32 0,1 0-16 15,-2-2-416-15,-2-1-96 0,-1 1-16 0,1-1 0 16,-4 0-448-16,-1 0-80 0,0 0-32 0,0 0 0 15,-2 0-32-15,-1 0-16 0,-1 2 0 0,0 1 0 0,-1 1-96 0,-2 3-32 16,2 0 0-16,-4 3 0 0,0 2-144 0,1 1-16 16,1 2-16-16,-2 1 0 0,4 2-176 0,-1 1 0 15,2 2 0-15,1 1 128 0,1 0-128 16,2 0 0-16,3-4 0 0,0 3 0 16,2 3 0-16,1 1 0 0,2 0 0 0,2 1 0 15,-3-16-240-15,0 0 80 0,0 0 16 0,0 0 0 0,31 65 608 0,-31-65 128 0,0 0 32 0,0 0 0 31,0 0-1648-31,0 0-320 0,68 32-64 0,-57-33 0 0,1-2 944 0,-3-1 192 16,0-2 32-16,1 0 16 0,-2 1 224 0,1-4 0 16,-2 2 0-16,1-1 0 0,-1-1 0 0,-1 1 0 15,0-1 176-15,-2 1-48 0,2-1 80 0,-2-1 32 16,0 2 0-16,0 1 0 0,-2 1 32 0,0 2 16 0,0 0 0 0,-2 2 0 16,1 2-96-16,-1 2 0 0,2-1-16 0,-1 3 0 15,1 3-176-15,0 2 160 16,3 2-160-16,-1 1 160 0,-4-12-160 0,0 0 0 0,0 0 0 0,0 0 0 15,30 58 0-15,-23-49 0 0,-2 0 0 16,2-2 0-16,0-1-192 0,-1-4 192 0,0 3-160 0,-1-4 160 0,1-1-160 16,0 0 160-1,-1 0-160-15,1-1 160 0,-2-1-256 0,0-1 32 0,1 2 16 0,-3-2 0 16,1 0-640-16,-1 2-128 0,1 0-32 0,-2-1-17424 0</inkml:trace>
  <inkml:trace contextRef="#ctx0" brushRef="#br0" timeOffset="2940.85">7188 17906 12383 0,'6'-13'256'0,"-2"3"64"0,0 0 16 0,-1 3 32 0,-2 3-368 16,-1 0 0-16,0-1 0 0,2-2 0 0,-1-3 3456 0,1-4 640 0,-4-1 112 0,-1 2 16 0,-2 2-1136 0,-2 2-224 0,-2 5-48 0,-4 1-16 15,1 2-1520-15,-2 1-320 0,-3 3-48 0,0 1-16 16,1 3-416-16,1-1-96 0,0 1 0 0,4-2-16 16,1 2-48-16,2-1 0 15,1 0 0-15,1-1 0 0,2 1-320 16,1 1 128-16,2-1-128 0,-1 1 0 0,2 0 0 0,3-2 0 16,0 1 0-16,1 1 0 0,2 0 0 0,1 2-160 15,3-1 160-15,0 1-208 0,-10-9-64 0,0 0-16 16,0 0 0-16,0 0 0 15,62 46-192-15,-62-46-32 0,0 0-16 0,0 0 0 16,62 45-256-16,-62-45-48 0,0 0-16 0,0 0 0 0,0 0 464 0,0 0 80 0,55 44 32 16,-52-38 0-16,-2 0 272 0,-1-1 128 0,-4 2-128 15,-2-1 192-15,-2 1 272 0,-2 0 48 0,-1 0 16 16,-2 0 0-16,0-1-144 0,-1 1-48 0,0-1 0 0,0-2 0 16,0 0 128-16,2-3 32 0,1 2 0 0,1-1 0 15,2-4-160-15,1 2-16 0,1-1-16 0,0-1 0 16,2 1-304-16,0-2 0 0,3 2 128 0,-2-1-128 15,1 0-176-15,2 0-80 0,0 1-32 0,2-1 0 16,1 0-1408-16,1 0-288 0</inkml:trace>
  <inkml:trace contextRef="#ctx0" brushRef="#br0" timeOffset="3347.76">7377 18023 22111 0,'6'0'976'0,"-3"0"208"0,1 0-944 0,-3-1-240 0,1 1 0 0,-1 0 0 0,1 0 2464 0,2 0 448 0,2-2 96 0,2 1 0 0,2-1-656 0,1 1-144 16,2-2-32-16,0-1 0 0,-1 0-1440 0,2-1-288 0,-1 1-64 0,0-2-16 16,-2-1-176-16,0 0-48 0,-1 2 0 0,0-2 0 15,-1 1 48-15,-2 0 0 0,0-2 0 0,-2-1 0 16,0 1 48-16,-2-1 16 0,-2 2 0 0,-1-1 0 15,-3 1 96-15,-1-2 32 0,-3 1 0 0,-2 1 0 16,-2 0-64-16,-3 0 0 0,0 1 0 0,-3 2 0 16,1 2-144-16,-1 2-48 0,-1 2 0 0,1 1 0 15,0 1-128-15,3 3 0 0,3 0 0 0,-1 1 128 16,4 5-128-16,1 1 0 0,1 2 0 0,3-1 0 0,2-1 0 16,1 2 0-16,1 2 0 0,-1-18 0 0,0 0 0 0,29 64 0 15,-29-64 0-15,0 0 0 0,48 52-128 0,-48-52 128 16,0 0 0-16,62 37 0 0,-62-37 0 0,0 0 0 15,59 17 0-15,-59-17 0 16,0 0 144-16,54 13-144 0,-54-13 160 0,0 0-160 16,49 5 0-16,-49-5 128 0,0 0-128 0,41 0 0 15,-29 0-272-15,-4-1-112 0,-1-1 0 0,-1 1-20416 16</inkml:trace>
  <inkml:trace contextRef="#ctx0" brushRef="#br0" timeOffset="4178.58">8697 18037 19343 0,'0'3'1728'0,"0"-2"-1392"0,0 1-336 0,0-1 0 0,0 1 1440 0,0 2 224 0,-2 3 32 0,2 4 16 15,-1 6 816-15,-1 3 160 0,1 1 48 0,0-1 0 0,-2-2-1056 0,-1-1-208 16,1 0-32-16,-2-1-16 0,0-2-864 0,-2-2-176 16,0 1-48-16,1-3 0 0,-1 0-160 0,1-2-48 15,2 1 0-15,0-1 0 0,0-1-128 0,-1 1 0 16,0-1 0-16,-1-2 0 15,0 2-608-15,1-1-96 0,-1 0-32 0,-1 1-17248 0</inkml:trace>
  <inkml:trace contextRef="#ctx0" brushRef="#br0" timeOffset="4738.64">9225 17845 21183 0,'-1'-6'944'0,"1"2"192"0,1 1-912 0,-1 0-224 0,0 2 0 0,0 1 0 0,0 0 2288 0,1 0 400 16,1 1 96-16,1 2 16 0,-1 3-512 0,0 2-112 16,2 4 0-16,-1 2-16 0,-3-14-1264 0,0 0-240 15,0 0-48-15,13 69-16 0,-13-69-336 0,0 0-64 16,15 65 0-16,-15-65-16 16,0 0-176-16,10 59 0 0,-10-43 0 0,0-2 0 15,1-4 0-15,-1-2 0 0,2 1 0 0,-2-2 0 0,-2-3 0 0,2 0 0 16,0 1 0-16,-1-4 0 0,1 0 0 0,-1-2 0 0,-1 1 128 15,2-3-128-15,-1-1 144 0,1-2 0 16,-2 1 0-16,2-2 0 0,-1-2 112 0,1-1 32 0,0 0 0 16,0-1 0-16,1 0-80 0,1-1-16 15,1 3 0-15,-2-1 0 0,3 0-64 0,-1 0-128 0,3 1 176 16,-2 2-176-16,2 0 0 0,-1 2 0 0,2-1 0 0,0 3 0 16,2 0 0-16,-1 0 0 15,4 2 0-15,-1 0 0 0,-1-1 0 0,3 1 0 0,2 1 0 0,2-2 0 16,0 0 0-16,-1-1 0 0,-2 0 0 15,1-1 0-15,2-1 0 0,-1-2 0 0,-1 2 0 0,1-1 0 16,-2-1 0-16,-1 1 0 16,-2 1 0-16,-1 0 0 0,0 1 0 0,-3 0 0 15,-2 1 128-15,0 2-128 0,-1-1 0 0,-1 1 0 0,-2 2 0 0,1-1 0 32,-2 2-352-32,0-1-128 0,-2 2-32 0,1 0-18784 0</inkml:trace>
  <inkml:trace contextRef="#ctx0" brushRef="#br0" timeOffset="5125.88">9678 18118 12895 0,'9'-7'1152'0,"-1"1"-928"0,-1 2-224 0,-2 2 0 0,-2 1 2768 0,1-3 512 0,6-2 112 0,7-4 0 0,2-3-144 0,3 1-48 0,-3 0 0 0,0 2 0 16,-2 2-1728-16,-3 1-368 0,0 0-64 0,-3 1-16 15,-1 2-656-15,0-2-144 0,-2 1-32 0,1-1 0 16,-1 0-192-16,-1-1 176 0,2-1-176 0,-1-2 160 16,-1 0 16-16,-4 0 0 0,-1-1 0 0,-4 1 0 15,-1 0-48-15,-2 0 0 16,-2 2 0-16,-3-1 0 0,0 4-128 0,-3-1 160 0,2 0-160 0,-3 3 160 16,0 2-160-16,0 0 0 15,4 2 0-15,0 2 0 0,0 1-208 0,1 3 80 16,1 4 128-16,1 2-208 0,1 1 208 0,2 2 0 15,0-2 0-15,2 4-144 0,2 3 144 0,0-21 0 0,7 49 0 16,-7-49-128-16,0 0 128 0,26 66 0 0,-26-66 0 16,0 0 0-16,0 0 0 0,45 59 0 15,-45-59 0-15,0 0-128 0,0 0 128 0,0 0 0 16,64 34 0-16,-49-32-128 0,1-2-48 0,-1-3 0 16,2 1 0-16,0-2 0 15,0 0-1360-15,1-5-288 0</inkml:trace>
  <inkml:trace contextRef="#ctx0" brushRef="#br0" timeOffset="6549.72">10280 17654 15663 0,'-5'-15'1392'0,"0"3"-1120"0,3 4-272 0,-1 2 0 16,1 5 3632-16,1 1 656 0,-1 0 144 0,0-2 32 15,-4 2-1392-15,-1 2-288 0,0 3-48 0,-2 7-16 16,2 3-1872-16,0 7-368 0,3 2-80 0,0 2-16 0,2 4-192 0,1 4-64 15,1 4 0-15,0 3 0 0,1 4-128 0,2 5 160 16,-1 1-160-16,-1 1 160 16,2 0-160-16,-2-4 0 0,2-3 0 0,-3-45 0 0,6 72-208 0,-6-72-32 15,8 55 0-15,-8-55 0 0,0 0 48 0,10 64 16 16,-7-47 0-16,-2-1 0 0,2-2 176 0,-1-2 0 16,-1-2 0-16,-1-1-128 0,1-4 128 0,1 0 0 15,-1-1 0-15,1-4 0 0,-1 0 208 0,0-4-16 16,-1-2-16-16,0-1 0 0,2-3 128 0,-2-3 16 0,0-1 16 15,0-1 0-15,0-4-80 0,-2 1-32 0,2-2 0 0,-1 2 0 16,0-2-16-16,1 0 0 16,-2 0 0-16,1 1 0 0,-1-1-16 0,1 2-16 15,0 1 0-15,1-2 0 0,-2 2-32 0,1 0 0 0,2 5 0 16,-1-1 0-16,2 2-16 0,0 1 0 0,1 1 0 16,0 2 0-16,1 3-128 0,1 0 0 0,0 1 144 0,1 0-144 15,1 3 0-15,0 0 0 16,1 1 0-16,1 2 0 0,1-1 0 0,0 1 0 0,1 1-128 0,0-1 128 0,2 1-256 15,-2-1 16-15,2-2 16 0,0 2 0 0,1-2 0 16,-1-1 0-16,-1 0 0 0,0 0 0 16,-1 0 80-16,-1 0 16 0,1 0 0 0,2 0 0 15,-1-3 128-15,3 2-208 0,-3 1 80 0,0-3 128 16,-1 2-224-16,0-2 80 0,1-1 16 0,-1 1 0 0,-1-1 128 0,-2-1-128 16,2 0 128-16,-3-1-128 15,2 0 128-15,-4-1 0 0,1 0 0 0,0-1 0 0,-4-1 0 16,1 1 0-16,-1-2 0 0,-2 0 0 15,0 0 192-15,-2 0 32 0,1-2 0 0,-3-2 0 16,-3-1 96-16,-1 1 0 0,0 0 16 0,0 3 0 0,-1 1-96 0,-1 3-32 0,0 0 0 0,0 4 0 16,0 0-208-16,1 3 144 15,0 3-144-15,-1 0 128 0,2 4-128 0,-1 1 0 16,1 2-192-16,2 2 192 0,0-3-224 16,4 6 80-16,0 0 16 0,1 2 0 0,1 0-16 0,3 0 0 15,-3-17 0-15,0 0 0 0,18 58-48 0,-18-58 0 16,0 0 0-16,0 0 0 0,44 69-96 0,-44-69-32 15,0 0 0-15,0 0 0 0,0 0 64 0,61 45 0 0,-49-42 0 16,1-1 0-16,-2-2 64 0,1-3 0 16,0 0 16-16,1-1 0 0,0-2 176 0,-2-1 0 15,2-2-144-15,-2 1 144 0,0 0 0 0,-1-1 0 16,0-1 0-16,0 0 0 0,-3-1 0 0,0 0 208 0,0 1-48 0,-1-2-16 16,1 1 144-16,0 0 32 0,0-2 0 0,-1 0 0 15,1 4 0-15,0-1 0 16,0-2 0-16,1 2 0 0,2 3-192 0,-1 2-128 15,-2 1 144-15,1 1-144 0,2 1 0 0,0 2 0 0,0 3 0 0,-2 1 0 16,-8-4 0-16,0 0-128 0,0 0 128 0,0 0-160 16,0 0-80-16,47 57-16 0,-47-57 0 0,0 0 0 15,0 0 80-15,24 61 16 0,-24-61 0 0,0 0 0 16,0 0 160-16,0 0-160 0,33 60 160 0,-33-60-160 16,0 0 160-16,0 0 0 0,0 0 0 0,0 0 0 15,0 0 0-15,60 27 0 0,-48-28 0 0,-1-1 0 16,2 1 0-16,1 0 0 0,-2-1 0 0,3-2 0 0,0 1 0 15,5-1 0-15,2-2 0 0,2-1 0 16,1 3-192-16,-6-2 64 0,0 2 0 0,-1-2 0 16,-2 1 0-16,-1-2 0 0,-1-2 0 0,0 1 0 0,-2-1 128 0,-2-1 0 15,-3 0 0-15,-2-1 0 0,-1 3 256 0,-2-4 0 16,-1 1-16-16,-4-2 0 0,-1 1 160 0,-1-3 48 16,-4 3 0-16,-1-2 0 0,0 0-80 0,-2-1-16 15,-2 3 0-15,-1 0 0 0,1 2-112 0,2 3-32 16,0 2 0-16,0 2 0 0,2 2-208 0,1 2 144 15,2 3-144-15,-1 2 128 0,1 2-128 0,-1 4 0 16,3 2 0-16,1-2-176 0,1 1 32 0,0 1 0 16,3 3 0-16,1 3 0 0,-1-20-112 0,0 0 0 15,17 62-16-15,-17-62 0 0,0 0-64 0,0 0-16 0,40 58 0 0,-40-58 0 16,0 0 0-16,0 0 0 0,0 0 0 0,65 17 0 16,-51-18 176-16,2-2 48 0,-2-1 0 0,0-1 0 15,-2 1 128-15,0-2 0 0,-1 2 0 0,2 0-128 16,0 0 128-16,-1 0 0 15,1-1 0-15,1 2 0 0,0 1 0 0,-1 0 0 0,1 2 0 0,0-1 0 0,-1 2 0 16,-13-1 0-16,0 0 0 0,0 0 0 16,62 12 0-16,-51-8 0 0,1 0 0 0,-5 0-128 15,0 0-64-15,-3 1 0 0,0 0 0 0,-2 0 0 0,-1-3 192 0,-1 1 144 16,1 0-16-16,-2 0-128 0,0-2 256 0,-1-1-48 16,1 0-16-16,-1 2 0 0,1-2 0 0,0-2 0 15,-2 1 0-15,1-1 0 0,1 0-192 0,0-1 128 16,-1 0-128-16,2-1 0 0,0-2 0 0,2 0 0 15,-1-1 0-15,0 0 0 0,1-1 0 0,1-1 0 16,1-1 0-16,0 1 0 0,3-1 0 0,0 1-128 16,0 2 128-16,-1 2 0 0,1 0 0 0,-1 2 0 15,-1 2 0-15,2 2 0 16,0 2 0-16,-1 2 0 0,1 0 0 0,-7-5 0 0,0 0 0 0,0 0-128 0,0 0 128 0,0 0 0 16,48 62 0-16,-48-62 0 15,0 0 0-15,0 0 0 0,0 0 0 0,55 48-208 0,-55-48 64 0,0 0 16 31,52 12-864-31,-29-14-160 0,1-1-48 0,0-1-16416 16</inkml:trace>
  <inkml:trace contextRef="#ctx0" brushRef="#br0" timeOffset="7026.85">12344 17886 26079 0,'-6'-14'576'0,"2"1"112"0,0 0 16 0,0 5 48 0,1 2-608 0,0 3-144 0,0-1 0 0,-4-4 0 0,-3-4 3328 0,-4-3 624 0,-1 1 128 0,-2 4 16 0,1 4-2672 0,1 6-528 16,0 6-128-16,0 2 0 15,2 5-512-15,1 3-80 0,3 0-32 0,1 4 0 16,2 3-144-16,2-1 0 0,4-22 0 0,0 46 0 0,0-46 0 0,0 0 0 0,17 66 0 0,-17-66 0 16,0 0 0-16,39 61 0 15,-39-61 0-15,0 0 0 0,58 54 0 0,-58-54 160 0,0 0-32 0,74 36-128 31,-74-36 144-31,53 20-144 0,-53-20 0 0,54 13 144 16,-54-13-144-16,56 8 0 0,-56-8 0 0,54 2 0 16,-28-4 0-16,-1 1-224 0,-1-2 80 0,-1-1 16 0,-1-2 128 15,-1 2-208-15,1-2 80 0,2-2 128 16,2-2-144-16,3-3 144 0,-2 0 0 0,1-2 0 0,-3-1 0 16,-2-2 0-16,-6 0 0 0,-3-4 0 0,-4 1 0 0,-6-3 0 15,-1 2 0-15,-6-1 0 0,-3 0 256 0,-4 8 64 16,1 2 16-16,-6 5 0 0,1 3-32 0,-3 4-16 15,-1 4 0-15,0 1 0 0,2 2-288 0,1 2 160 16,-1 5-160-16,5 0 128 0,1-1 48 0,3 2 0 16,0 6 0-16,7-20 0 0,-5 44 80 0,5-44 32 15,0 0 0-15,16 59 0 0,-16-59-112 0,0 0-32 16,0 0 0-16,47 67 0 0,-47-67-144 0,0 0 128 16,0 0-128-16,69 44 128 0,-69-44-128 0,0 0-272 15,55 8 64-15,-37-9 16 16,-18 1-640-16,36 0-112 0,-21-3-16 0,1 1-19376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34:03.01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34:33.252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1787 10694 6447 0,'3'-3'576'0,"-1"1"-576"0,-2 1 0 0,1-1 0 0,0 2 1344 0,-1 2 144 0,0-1 48 0,0 2 0 0,2 0 1024 0,-2 5 224 0,0 5 32 0,0 0 16 15,0 2-160-15,0 1-48 0,-2 2 0 0,2 1 0 16,0 2-1184-16,0 0-240 0,0 3-48 0,0-3-16 15,-1 0-272-15,0-1-48 0,-2 0-16 0,1-3 0 16,0 0-288-16,-1 0-64 0,0-2-16 0,0 1 0 16,-1 0-128-16,1-4-32 0,0 1 0 0,2-2 0 15,-2 1-112-15,0-1-32 0,0-1 0 0,2-2 0 16,0 1-128-16,1-4 0 0,0 0 144 0,1-3-144 16,0 1 0-16,1 0 0 0,-1-3 0 0,1 0-128 15,-1 0-1056-15,2 0-208 0</inkml:trace>
  <inkml:trace contextRef="#ctx0" brushRef="#br0" timeOffset="470.41">1936 10911 5519 0,'3'-7'496'0,"-2"3"-496"0,2 0 0 0,0-1 0 16,-2 1 1760-16,0 0 256 0,2-2 48 0,0-2 16 15,3-6 1488-15,-1-5 288 0,1-2 64 0,-3-2 16 16,1 4-736-16,-2-3-128 0,-2 3-48 0,-2-1 0 16,-1 0-1648-16,-2 2-336 0,-4-1-64 0,-1 2-16 15,-4 1-544-15,0 1-112 0,-3 1-32 0,-3 3 0 16,1 1-112-16,-5 2-32 0,-8-2 0 0,-3 3 0 16,0 0-128-16,-2 4 0 0,2 3 0 0,-1 3 0 15,1 4 0-15,3 4 0 0,-1 4-128 0,-1 7 128 16,2 6 0-16,-1 3 0 0,4 6-144 0,0 2 144 15,7 1 0-15,3 2 0 0,5 2-128 0,9-2 128 0,2 1 0 16,6-2 0-16,4-2 0 0,4-2 0 16,-11-37-176-16,41 71 176 0,-41-71-160 0,55 53 160 15,-55-53-336-15,73 39 16 0,-73-39 16 0,88 19 0 16,-88-19 304-16,89 2-192 0,-89-2 192 0,90-12-160 0,-50 4 352 0,-2-5 64 16,-3-1 0-16,-1-4 16 0,-3-2 64 0,-1-3 16 15,-2-2 0-15,-1-3 0 0,-3 1 112 0,-3-3 32 16,-4 0 0-16,-2 1 0 0,-6-1 80 0,-2 2 0 15,-2 0 16-15,-4 1 0 0,-4 0-16 0,-1 2-16 16,-3 0 0-16,-3 3 0 0,-3 1-256 0,-1 0-48 16,-1 4-16-16,-4 0 0 0,0 4-240 0,0 2 0 15,2 4-144-15,0 4 144 16,2 4-976-16,-2 3-112 0,0 5 0 0,1 6-19840 0</inkml:trace>
  <inkml:trace contextRef="#ctx0" brushRef="#br0" timeOffset="1032.88">1650 12036 17503 0,'-2'-9'768'0,"0"5"176"0,2 0-752 0,2-1-192 0,-1 3 0 0,2-1 0 0,1 0 960 0,2-4 176 0,4-4 16 0,4-3 16 0,1-2 1232 0,2 0 240 0,0 1 48 0,2 1 16 16,-3 1-608-16,3 2-128 16,-1 1-32-16,1 3 0 0,-1 1-912 0,0 5-176 15,-18 1-32-15,0 0-16 0,0 0-480 0,0 0-80 16,65 44-32-16,-59-25 0 0,-3 7-208 0,-3 1 128 16,-4 4-128-16,-4 1 0 0,0 1 0 0,-5-1 0 15,-1 2 0-15,-3-1-160 0,0-4-48 0,2-2-16 16,-2-3 0-16,3-4 0 0,2-5 224 0,1 0-192 15,0-3 192-15,-1 0-192 0,4-4 192 0,1-1 0 16,1-1 0-16,5-2 0 0,1-1 0 0,3-3 160 0,2 0-160 0,4 0 192 16,1-3 16-16,1-1 16 0,2 1 0 0,-1-1 0 15,4-2 32-15,2-1 16 0,1 0 0 0,0 0 0 16,3-2-16-16,-3 2-16 0,0 0 0 0,-2 2 0 16,-2-1-64-16,-1 3-16 0,1 0 0 0,-3 2 0 15,-12 1-160-15,0 0-144 0,0 0 144 0,0 0-13184 16,0 0-2528-16</inkml:trace>
  <inkml:trace contextRef="#ctx0" brushRef="#br0" timeOffset="1433.78">2214 12123 28559 0,'0'-22'1264'0,"0"9"272"0,1-1-1232 0,-1 1-304 16,0 5 0-16,-1 1 0 0,-2-3 2368 0,-2-9 432 15,-4-9 80-15,-5-7 0 0,-3-1-1408 0,-1 4-304 0,-4 2-48 0,1 6-16 16,-3 3-496-16,-1 6-96 0,-1 2-32 0,-2 4 0 16,-2 6-176-16,-1 3-48 15,3 3 0-15,-3 6 0 0,0 5-256 0,-4 6 0 16,-2 7 0-16,0 2 0 0,1 8 0 0,0 2 0 0,2 4 0 0,3-1-144 0,4 1-16 0,5 0 0 31,3 3 0-31,7-3 0 0,2 3-48 0,4 2-16 16,8 3 0-16,5-1 0 15,4 1-208-15,4-6-32 0,-15-45-16 0,47 71 0 16,-47-71-288-16,57 41-64 0,-57-41-16 0,66 17 0 16,-66-17 272-16,72 0 64 0,-72 0 16 0,75-21 0 0,-38 4 944 0,-1-4 192 0,-3 0 48 0,-3-1 0 15,-5 0 80-15,0-4 32 0,1-5 0 0,-4-1 0 16,-2 2 80-16,-3-4 16 0,0-4 0 0,-3-2 0 16,-4 1 0-16,-3 2 0 0,-4 3 0 0,-3 0 0 15,-1 0-288-15,-5 3-48 0,-1 2-16 0,0 3 0 16,0 4-336-16,0 3-64 0,0 5-16 0,1 4 0 15,0 5-384-15,1 2-64 0,0 3-32 0,0 4 0 16,1 7-1152-16,-5 6-224 0</inkml:trace>
  <inkml:trace contextRef="#ctx0" brushRef="#br0" timeOffset="1985.26">1749 13256 18431 0,'-11'-7'816'0,"5"2"160"0,2 0-784 0,0 1-192 0,2 1 0 0,1 0 0 0,0 1 2832 0,1-5 528 0,-2-5 96 0,4-3 32 0,2-2-736 0,4-2-128 15,5 1-48-15,3 1 0 0,2 0-1552 0,3 2-304 16,3-1-64-16,0 3-16 0,0 2-208 0,-24 11-48 0,50-14-16 0,-50 14 0 16,0 0-128-16,65 4-32 0,-65-4 0 0,0 0 0 15,0 0-80-15,49 52 0 0,-46-30-128 0,-6-1 192 16,-5 1-192-16,-4 1 0 16,-2 2 0-16,-3-1-160 0,-1 0-32 0,-1-1-16 0,0-2 0 0,0-4 0 15,5 0 64-15,0-4 16 0,3 0 0 0,1-5 0 16,3 1 128-16,1-4-128 0,1-2 128 0,3-2-128 15,1-1-64-15,1 0 0 0,3-2 0 0,1-3 0 16,1 3 0-16,2-4-16 0,2 0 0 0,1 1 0 16,-2 0 208-16,4 1-176 0,-1-2 176 0,2 4-160 15,-13 2 160-15,0 0 0 0,0 0 0 0,0 0 0 16,0 0 0-16,63 5 224 0,-57 4-48 0,-3-1-16 16,-2 4 64-16,-2 0 16 0,-4 0 0 0,-2 2 0 15,-3 1-112-15,-2 1 0 0,-4-1-128 0,2 1 192 0,0-2-192 16,-3 2 144-16,-3 0-144 0,-1 0 128 0,1 0 80 0,1-4 16 15,0 1 0-15,1-2 0 0,1-1 160 0,1-4 48 16,2-1 0-16,0-3 0 0,3-1-272 0,-1-2-160 16,3 1 192-16,1-2-192 0,1 0 0 0,2-1 0 15,1 0 0-15,1 2 0 16,3-1-672-16,0-1-96 0,3 2 0 0,1 0-19008 0</inkml:trace>
  <inkml:trace contextRef="#ctx0" brushRef="#br0" timeOffset="2369.48">2297 13268 30399 0,'0'-9'2704'0,"0"-1"-2160"0,0 2-544 0,0 2 0 0,-1 0 2288 0,-3-5 336 0,-2-9 80 0,-5-9 16 0,-5-9-1152 0,-5-3-224 16,-3 4-64-16,-3 3 0 15,-1 6-544-15,-2 4-112 0,-2 2-32 0,-2 6 0 16,-1 4-176-16,-2 7-32 0,-4 5-16 0,0 7 0 0,0 4-192 0,-6 9-48 15,-2 7 0-15,-8 9 0 16,1 10-128-16,-2 2-192 0,4 2 32 0,6-2 16 0,9-2-112 0,5 0 0 16,6 2-16-16,9-2 0 0,11-3 128 0,6-2 144 15,9-3-208-15,-7-38 80 16,34 68-256-16,-34-68-64 0,58 45 0 0,-58-45 0 16,71 22 64-16,-71-22 16 0,85-2 0 0,-85 2 0 15,87-15 368-15,-43 1 0 0,0-5 0 0,0-2 0 16,1-3 288-16,-1-3 80 0,-9 3 16 0,3-4 0 15,0-3 128-15,-3-2 16 0,-1-1 16 0,-5 5 0 0,-5 0 96 0,-3 3 0 16,-6 2 16-16,-2-2 0 0,-4 2-16 0,-5-1-16 16,-3 1 0-16,-4-3 0 0,-2 3-240 0,-2 0-64 15,-3 0 0-15,1 4 0 0,1 3-112 0,-2 2-16 16,0-1-16-16,-3 5 0 16,2 2-672-16,0 5-128 0,-2 5-16 0,-1 6-14880 15,-2 8-2976-15</inkml:trace>
  <inkml:trace contextRef="#ctx0" brushRef="#br0" timeOffset="3271.28">1814 14442 3679 0,'-1'-5'320'0,"-1"3"-320"0,2 0 0 0,0 1 0 0,0 1 832 0,0-2 80 0,0 1 32 0,-1 1 0 0,0-2 608 0,-1 0 128 0,1 2 32 0,-2 0 0 0,2 0-800 0,-1 1-144 16,-1 0-48-16,0 1 0 16,2-1-512-16,-2 1-208 0,2-1 176 0,-2-1-176 15,2 0 0-15,-1 0 0 0,-1 0 0 0,2-1 0 16,0-1 0-16,1-1 0 0,0 2 0 0,0-2 0 0,0 2 192 16,0-2 80-16,1 0 32 0,0-1 0 0,2 1 608 0,-1 0 128 0,0-1 32 0,0 1 0 15,1-1 208-15,-2 1 64 16,-1-1 0-16,1 0 0 15,2-1 256-15,-1 3 48 0,-1-3 16 0,1 1 0 0,-2 1-128 0,1 0 0 16,-2 2-16-16,1 0 0 0,0 1-400 0,-2 0-80 16,2 1-16-16,0 3 0 0,-1 2-528 0,1 2-112 15,-2 5-32-15,2 1 0 0,-1 2-208 0,-1 2-144 16,0 3 192-16,0 2-192 0,1 1 128 0,-1 0-128 16,1-1 0-16,0-2 0 0,1 0 0 0,-2-1 0 15,2-3 0-15,-1-2 0 0,2-2 0 0,1-3 0 16,0-3 0-16,1 0 0 0,0-3 0 0,1 0 0 15,2-1 0-15,-2-1 0 0,3 1 240 0,-1-3-64 16,0-2-16-16,-1 1 0 0,5-1 16 0,-3-1 0 16,2 1 0-16,-2-3 0 0,3 1 16 0,-1 0 16 15,1 1 0-15,-1-1 0 0,-1 1-64 0,1 0-16 16,1 2 0-16,-3-1 0 0,1 2-128 0,-1-1 0 0,2 1 0 0,-1 0 0 16,-1 0-288-16,0-1-96 0,0 1 0 0,1-2-16 31,-1 1-992-31,-2-1-192 0</inkml:trace>
  <inkml:trace contextRef="#ctx0" brushRef="#br0" timeOffset="3469.38">2045 14371 25791 0,'-9'-4'1152'0,"5"1"224"0,0 3-1104 0,1 0-272 0,0 1 0 0,2 2 0 0,-2 1 2064 0,-3 6 368 0,-2 3 64 0,-4 8 0 0,0 6-448 0,0 0-112 16,2 1-16-16,3-1 0 0,0 0-1120 0,2 0-224 15,0 1-64-15,3 0 0 16,2-1-160-16,0 0-32 0,2-2-16 0,3 1 0 16,-3-4-304-16,3-1 0 0,-3-2 128 0,3-5-128 0,-2-1-240 0,1-3-96 15,0-2-32-15,0-4 0 16,2-1-1136-16,0-1-224 0</inkml:trace>
  <inkml:trace contextRef="#ctx0" brushRef="#br0" timeOffset="3906.08">2225 14607 18431 0,'6'-9'816'0,"-3"4"160"0,0-1-784 0,-2 0-192 0,0 2 0 0,1 0 0 15,-1-3 3280-15,1-4 624 0,1-8 112 0,-1-6 16 16,0-3-1120-16,-4-4-224 0,2 1-64 0,-4 0 0 16,-2 0-1408-16,-1 2-304 0,-4-1-48 0,-2 2-16 15,-2 4-144-15,-4-2-48 0,0 1 0 0,-5 2 0 16,-3-1-240-16,0 4-48 0,-1 3-16 0,-2 5 0 15,0 2-160-15,-3 4-16 0,-7 6-16 0,0 6 0 16,-1 5-160-16,-2 7 0 0,-3 7 0 0,0 7 0 16,-2 8 0-16,0 3-144 0,1 4 0 0,5 0 0 15,6-2-96-15,5 3-16 0,7 4 0 0,9-2 0 16,8-2 80-16,5 4 16 0,9 2 0 0,6 1 0 16,6-3-336-16,5-3-64 0,4 1-16 0,-28-50 0 15,69 75-192-15,-69-75-32 0,82 42-16 0,-82-42 0 16,86 14 272-16,-86-14 48 0,83-10 16 0,-42-2 0 15,-4-4 480-15,0-4 320 0,-2-2-64 0,-1-5 0 0,-1 1 384 0,-5-2 64 16,-1-2 0-16,-3-1 16 0,-5 2 224 0,0-4 32 16,-2-1 16-16,-3-2 0 15,-4-1 48-15,-2-6 16 0,-2-2 0 0,-3-3 0 0,-3 0-224 0,-2 0-64 16,-2 2 0-16,-2 5 0 0,-1 7-288 0,-3 4-64 16,-1 3-16-16,-2 7 0 0,2 5-400 0,0 6-256 15,2 7 48-15,-2 4 0 16,1 5-1008-16,-1 9-208 0,-3 7-48 0,-3 8-14032 15,-2 10-2816-15</inkml:trace>
  <inkml:trace contextRef="#ctx0" brushRef="#br0" timeOffset="4261.1">1508 16004 13823 0,'0'-11'1216'0,"1"5"-960"0,1 3-256 16,-1-1 0-16,3 1 1952 0,-1 2 352 0,0-1 64 0,4 0 0 0,6-1 560 0,-13 3 96 0,0 0 32 0,63-6 0 0,-63 6-1040 0,0 0-208 16,79 4-32-16,-79-4-16 0,0 0-960 0,78 3-192 15,-78-3-32-15,0 0-16 0,71-4-240 0,-71 4-32 16,0 0-16-16,0 0 0 0,56-9-128 0,-46 5-16 16,0 1-128-16,-4-1 192 0,1 1-192 0,-5 1-128 15,0 0 128-15,-2-1-12816 16,-3 2-2448-16</inkml:trace>
  <inkml:trace contextRef="#ctx0" brushRef="#br0" timeOffset="4676.58">1492 16025 15663 0,'-1'2'1392'0,"-1"-1"-1120"16,2 1-272-16,2-1 0 0,-1 2 2128 0,1 0 368 0,-1 2 80 15,3 4 16-15,-4-9 288 0,0 0 64 16,23 52 16-16,-23-52 0 0,17 42-1504 0,-17-42-304 0,17 48-64 0,-17-48-16 15,11 48-704-15,-7-25-144 0,1 0-32 0,-4-4 0 16,-1 0-192-16,0-4 176 0,-1-2-176 0,-1-3 160 16,1 0-160-16,-1-3 0 0,1-1-160 0,-1-1 160 15,1-2 0-15,0-2 0 0,-2 1 0 0,3-4 0 16,-2 0 288-16,2-3 0 0,0-2 0 0,2-1 0 16,1-3 96-16,1-2 32 0,3-1 0 0,0-3 0 15,1 3-144-15,2-3-16 0,5-2-16 0,1 1 0 16,3 2-240-16,1 2 144 0,2 3-144 0,-22 11 128 15,48-10-128-15,-48 10 0 0,0 0 0 0,68 6 0 0,-68-6 0 0,0 0 0 16,0 0-144-16,64 38 144 0,-64-38-256 0,0 0 16 16,0 0 0-16,34 55 0 0,-32-37-32 15,-4-2-16-15,-3 1 0 0,-5-2 0 0,0 2 128 0,-5-1 32 16,-2 1 0-16,-3-2 0 0,-1 1 128 0,-3-3 0 16,-1-2 0-16,-2 0 0 0,3-1 320 0,0-4-16 15,1-1 0-15,3-2 0 0,1-1-16 0,2-2 0 16,0-2 0-16,3 1 0 0,2-2-288 0,4 2 0 15,2-2 0-15,3-1 0 16,3 1-448-16,5-2-160 0</inkml:trace>
  <inkml:trace contextRef="#ctx0" brushRef="#br0" timeOffset="5075.59">2211 16172 41471 0,'-3'-24'1840'0,"2"9"368"0,1-2-1760 0,-1 3-448 0,-2 4 0 0,-1 0 0 0,-2-4 800 0,-3-10 80 0,-6-12 16 0,-8-12 0 0,-6-3-16 0,-4 6 0 0,1 7 0 0,-4 4 0 15,1 9-432-15,-2 4-64 0,6 6-32 0,-4 6 0 16,-5 3-176-16,-2 6-48 0,0 4 0 0,-2 10 0 0,0 7-128 0,-4 9 0 16,-2 10 0-16,-3 8 128 15,-1 8-128-15,2 4 0 0,5-1 0 0,6 0 0 16,7 3 0-16,10-2-144 0,7-7 144 0,6 5 0 15,7 4-224-15,5 2 64 0,6 1 16 0,5-4 0 16,5-3-304-16,2-5-48 0,7-5-16 0,-26-48 0 16,53 71-128-16,-53-71-16 0,73 45-16 0,-73-45 0 0,91 21 304 0,-91-21 64 15,105-4 16-15,-47-8 0 0,1-5 416 0,2-7 64 16,0-6 32-16,-1-4 0 0,1-4 480 0,-2-3 80 16,1-4 32-16,-8 1 0 0,-5 1 224 0,-8 0 48 0,-5-3 16 0,-7 1 0 15,-4 3 64-15,-7-3 16 0,-3-5 0 0,-4-2 0 16,-5-3-208-16,-1-2-32 15,0-1-16-15,1-1 0 0,0 0-736 0,-1 5-192 0,-3 6 0 0,-2 8 0 16,1 11 0-16,-2 6 0 0,-2 9 0 0,-4 11 0 31,-1 8-2128-31,-7 10-464 0</inkml:trace>
  <inkml:trace contextRef="#ctx1" brushRef="#br0">11239 18101 0,'0'0'0,"0"0"0,122-30 16,-122 30-16,0 0 15,234-25 17</inkml:trace>
  <inkml:trace contextRef="#ctx0" brushRef="#br0" timeOffset="32390.69">9632 11776 8287 0,'-2'0'736'0,"1"-2"-592"0,0 2-144 0,1 0 0 0,-2 0 1040 0,1 0 176 16,-1 0 48-16,-2 0 0 0,0 2 1360 0,-2-1 256 0,2 1 64 0,0 2 16 15,1 0-1168-15,-1 3-224 0,2 0-48 0,-1 3-16 16,3 0-832-16,-1 1-160 0,-2 1-48 0,3-1 0 15,2 2-96-15,-1 1-32 0,-1-14 0 0,0 0 0 16,0 0-64-16,28 49-16 0,-28-49 0 0,0 0 0 0,0 0 240 0,55 26 32 16,-55-26 16-16,0 0 0 15,55 1 192-15,-55-1 32 0,0 0 16 0,54-11 0 16,-54 11-16-16,31-14 0 0,-17 5 0 0,-2-1 0 0,0-1-208 0,0 0-48 16,-2-2-16-16,-2-1 0 0,-1 2-48 0,0-2 0 15,0 0 0-15,0-1 0 0,0 1 96 0,-1-2 16 16,-3-2 0-16,-3 1 0 0,-3 0-32 0,-1-2 0 15,0 1 0-15,-5 1 0 0,2 1-112 0,-4 2-32 16,1 2 0-16,-4-1 0 0,0 2-128 0,-2 1-16 16,0 3-16-16,0 2 0 0,0 3-224 0,0 0 176 15,2 2-176-15,-3 3 160 0,0 3-160 0,-1 1 0 16,0 3 0-16,2 1 0 0,2 2-336 0,-2 1-48 16,2 3-16-16,2 2 0 15,0 1-496-15,4 1-80 0,1 2-32 0,4 0 0 16,2 1-224-16,2-2-48 0,-1-22-16 0,8 44-17392 0</inkml:trace>
  <inkml:trace contextRef="#ctx0" brushRef="#br0" timeOffset="32955.61">9558 12358 3679 0,'3'1'320'0,"-1"-1"-320"0,-1 2 0 0,0-2 0 0,1 0 1536 0,-1 0 256 0,2-2 32 0,1 1 16 0,3-2 1456 0,5-3 288 16,-1 1 64-16,0-4 16 0,-11 9-368 0,30-20-80 15,-17 9-16-15,-2 0 0 0,2-1-1296 0,-2 0-272 16,0-1-48-16,-2 2-16 0,-1-1-880 0,-1 3-176 16,-1 2-48-16,-3-2 0 0,-2 3-176 0,-1 1-32 15,2 2-16-15,-1 0 0 0,0 2-80 0,-1 1-16 0,0 0 0 0,-1 1 0 16,1 2-144-16,-1 0 128 15,1 2-128-15,-2 1 128 0,1 3-128 0,-1-1 0 0,1 3 0 0,1 1 128 16,0 0-128-16,0 1 0 0,0 0 0 0,0-2 0 16,0-1 0-16,0 0 0 0,0 0 0 0,0 0 0 15,0-10 0-15,0 0 0 0,0 0 0 0,6 36 0 16,-6-36 0-16,0 0 0 0,0 0 0 0,0 0 0 16,11 41 0-16,-11-41 0 0,0 0 0 0,0 0 0 15,0 0 0-15,3 36 0 0,-3-29 0 0,-2 0 0 16,2 0 0-16,-1 0 0 0,-1 0 0 0,0-1 0 15,0 1-224-15,1-2 80 0,-2 0 16 0,0-1 0 16,2 0-224-16,-1-1-32 0,2-2-16 0,0 1 0 16,0-1-720-16,2-2-144 0,-1 1-16 0,-1-3-16096 15</inkml:trace>
  <inkml:trace contextRef="#ctx0" brushRef="#br0" timeOffset="33256.24">9553 12573 11967 0,'1'0'528'0,"1"-2"112"0,0 1-512 0,0 1-128 15,1-2 0-15,-1 2 0 0,1-1 2816 0,-3 1 512 16,0 0 128-16,0 0 0 0,50-13 496 0,-50 13 80 16,0 0 32-16,49-11 0 0,-49 11-2464 0,0 0-480 0,47-7-96 0,-47 7-32 15,0 0-352-15,0 0-80 16,56-7-16-16,-56 7 0 0,0 0-80 0,0 0-16 0,0 0 0 0,54-2 0 15,-54 2-160-15,0 0-32 0,0 0-16 16,0 0 0-16,0 0-240 0,0 0 0 0,0 0 0 0,0 0 0 16,62 20 0-16,-62-20 0 0,0 0 0 0,0 0 0 15,0 0-160-15,0 0-80 0,0 0-16 0,52-8 0 32,-45 3-960-32,0-2-192 0</inkml:trace>
  <inkml:trace contextRef="#ctx0" brushRef="#br0" timeOffset="34931.24">9671 10357 16575 0,'0'-1'1472'0,"0"-1"-1168"0,0 2-304 0,-1 0 0 0,1 0 1296 0,-1 0 208 0,-1 0 32 0,-1 0 16 0,0 0 752 0,-2 3 160 0,-4 3 32 0,2 1 0 15,0 3-1152-15,2 1-208 0,-1 2-48 0,3 1-16 16,0 2-560-16,3-16-128 0,2 31 0 0,-2-31-16 16,0 0-368-16,0 0 0 0,32 53 0 0,-32-53 0 15,0 0 0-15,0 0 0 0,55 31 0 0,-55-31 0 16,0 0 384-16,51 3 128 0,-51-3 0 0,0 0 16 0,43-15 208 15,-32 6 32-15,0 1 16 0,-1-2 0 16,-2-1-208-16,1-1-32 0,-2 1-16 0,0-2 0 0,0-1 32 0,-3 0 0 16,1-2 0-16,-3 0 0 15,1-1 96-15,-1-2 32 0,-2 1 0 0,-2-2 0 16,1 0 16-16,-5-1 0 0,-1 1 0 0,0 2 0 16,0 2-256-16,-1 2-32 0,-1 3-16 0,-4 0 0 15,1 4-176-15,-4 0-32 0,2 4-16 0,-2 1 0 0,1 2-176 0,-1 2 0 16,-1 2 0-16,0 0 0 15,1 5-512-15,-1 1-144 0,1 1-32 0,2 3 0 16,3 2-720-16,-1 2-128 0,2 3-48 0,3 3-18832 16</inkml:trace>
  <inkml:trace contextRef="#ctx0" brushRef="#br0" timeOffset="35377.72">9595 10908 1839 0,'0'0'160'0,"0"0"-160"0,0 0 0 0,0 0 0 0,0 0 2640 0,0 0 496 0,0 0 112 0,0 0 16 0,0 0 1216 0,0 0 256 0,0 0 64 0,0 0 0 15,52-7-1696-15,-52 7-336 0,27-14-64 0,-27 14-16 16,26-18-1600-16,-14 8-320 0,1 0-64 0,0-1 0 16,-1-1-176-16,0 2-16 0,-2 2-16 0,-3 0 0 0,-2 0-128 0,0 4-32 15,-1 0 0-15,-3 1 0 16,1 0-112-16,-2 3-32 0,1 0 0 0,-1 0 0 16,-1 2-64-16,-1 2-128 0,-1 0 176 0,1 3-176 15,-1 0 160-15,-1 3-160 0,1 2 128 0,-1-1-128 0,-1 2 0 0,2 1 0 16,1-2 128-16,-1 3-128 0,0-1 0 0,0-2 0 15,2 0 0-15,-1-1 0 0,2-11 0 16,-1 23 0-16,1-23 0 0,0 0 0 0,0 29 0 0,0-29 0 16,0 0 0-16,0 28 0 0,0-28 0 0,0 0 0 15,0 0 0-15,3 34 0 0,-3-34-208 0,0 0 80 16,0 0 128-16,0 0-208 16,0 0-224-16,7 39-32 0,-7-39-16 0,0 0 0 15,0 0-400-15,0 0-80 0</inkml:trace>
  <inkml:trace contextRef="#ctx0" brushRef="#br0" timeOffset="35612.33">9567 11117 9215 0,'0'-1'816'0,"1"0"-656"0,2-1-160 0,0 1 0 0,0-1 5344 0,0 1 1040 15,-3 1 208-15,0 0 32 16,0 0-3248-16,0 0-656 0,62-14-128 0,-62 14-32 15,0 0-1280-15,63-13-256 0,-63 13-48 0,0 0-16 16,62-8-384-16,-62 8-64 0,0 0-32 0,56-6 0 16,-56 6-288-16,0 0-64 0,0 0-128 0,0 0 192 0,56 3-192 0,-56-3 0 15,0 0 0-15,0 0 0 16,0 0-544 0,0 0-48-16,0 0-16 0,0 0-20032 0</inkml:trace>
  <inkml:trace contextRef="#ctx0" brushRef="#br0" timeOffset="36380.3">9646 13097 6447 0,'-1'-6'576'0,"1"3"-576"0,1 0 0 0,-1 2 0 0,-1 0 2144 0,-1-1 320 0,1 1 64 0,-1 1 16 0,-1-2 656 0,1 1 128 15,-4 2 16-15,3 4 16 0,-1 0-992 0,0 4-208 16,1 1-48-16,1 1 0 0,2-11-928 0,0 0-192 16,9 41-32-16,-9-41-16 0,0 0-720 0,0 0-224 15,34 42 128-15,-34-42-128 0,0 0 0 0,0 0 160 16,54 26-160-16,-54-26 128 0,0 0 176 0,0 0 16 0,59 1 16 0,-59-1 0 16,0 0 48-16,42-18 0 0,-42 18 0 0,27-19 0 15,-14 9 48-15,-3 1 16 0,1-3 0 0,-3 0 0 16,1-1 176-16,-2-1 32 0,0-2 16 0,-3 2 0 15,-1 0 0-15,-1-2 0 0,-2 1 0 0,-3-2 0 16,-2-2 64-16,0 3 16 0,-2 0 0 0,0 2 0 16,-3 0-192-16,-1 1-48 0,-2 0 0 0,0 3 0 15,0 2-208-15,-1 1-48 0,0 3-16 0,0 1 0 16,0 0-240-16,-2 3 128 0,2 1-128 0,0 2 0 16,0 1-256-16,1 1-128 0,2 2-48 0,1 3 0 15,0 1-1072-15,0 3-224 0</inkml:trace>
  <inkml:trace contextRef="#ctx0" brushRef="#br0" timeOffset="36867.65">9584 13652 21183 0,'0'0'944'0,"0"0"192"0,0 0-912 0,0 0-224 0,0 0 0 0,0 0 0 15,0 0 2432-15,0 0 448 0,0 0 96 0,46-13 16 0,-46 13-448 0,0 0-96 0,33-15-16 0,-22 5 0 16,-11 10-1472-16,24-21-288 0,-12 11-64 0,-3-3-16 0,1 2-192 0,-1-1-32 16,-1 0-16-16,-1 0 0 0,-1 4-16 0,-2-1 0 15,-1 4 0-15,-3 0 0 0,0 3-160 0,0 0-48 16,-1 1 0-16,-1 2 0 16,1 1 0-16,-2 2-128 0,0 0 192 0,0 3-64 0,-1 0-128 0,1 3 128 15,0 3-128-15,1 1 128 16,-1 2-128-16,1-1 0 0,1 3 0 0,0 1 0 15,1-19 0-15,0 34 0 0,0-16 0 0,0-2 0 16,0-16 0-16,2 31 0 0,-2-31 0 0,0 0 0 16,6 35 0-16,-6-35 0 0,0 0-176 0,0 0 176 0,0 0-208 0,0 0 32 0,0 0 16 0,0 0 0 31,0 0-464-31,0 0-80 0,0 0-32 0,0 0-18784 16</inkml:trace>
  <inkml:trace contextRef="#ctx0" brushRef="#br0" timeOffset="37098.68">9548 13840 31327 0,'0'0'1392'0,"0"0"272"0,0 0-1328 0,0 0-336 0,0 0 0 0,0 0 0 0,0 0 2112 0,0 0 368 16,71 11 64-16,-71-11 16 0,57 4-1216 0,-57-4-224 15,60 3-48-15,-60-3-16 16,55-3-352-16,-55 3-64 0,0 0 0 0,70-12-16 15,-70 12-160-15,0 0-16 0,53-13-16 0,-53 13 0 0,0 0-272 0,0 0-160 16,0 0 192-16,60-10-192 16,-60 10 0-16,0 0 0 0,0 0 0 0,0 0 0 31,0 0-688-31,0 0-144 0,59 3-16 0,-59-3-19792 0</inkml:trace>
  <inkml:trace contextRef="#ctx0" brushRef="#br0" timeOffset="37749.67">9615 14361 8287 0,'0'-3'736'0,"0"2"-592"0,0-1-144 0,0 2 0 0,0 0 1152 0,-2-1 192 0,1 0 32 0,-2-1 16 16,0-1 976-16,-1 2 208 0,0 2 48 0,0-1 0 15,-1 3-480-15,1 1-96 0,1 2 0 0,1 1-16 16,0 2-352-16,2 0-64 0,0-9-16 0,0 0 0 0,0 0-1056 0,17 43-224 16,-17-43-32-16,0 0-16 0,0 0-128 0,50 37-16 15,-50-37-128-15,0 0 192 0,0 0 224 0,67 12 32 16,-67-12 16-16,0 0 0 0,0 0 144 0,61-11 32 16,-61 11 0-16,0 0 0 0,40-23-192 0,-40 23-16 15,24-19-16-15,-14 7 0 0,-1 1 64 0,-1 0 16 16,-1 1 0-16,-5 0 0 0,0 0 64 0,-4-1 16 15,0-1 0-15,-4 1 0 0,-1-2 16 0,-2 1 16 16,-2-1 0-16,0 0 0 0,-3 2-64 0,-2 0-16 16,2 1 0-16,0 1 0 0,-2 2-96 0,1 3-32 15,-2 1 0-15,0 2 0 0,0 2-208 0,0 1-32 16,0 0-16-16,0 3 0 0,0 2-368 0,3 0-80 16,1 3-16-16,2 0 0 15,4 4-1200-15,0 0-240 0</inkml:trace>
  <inkml:trace contextRef="#ctx0" brushRef="#br0" timeOffset="38234.39">9553 14936 11055 0,'-3'4'480'0,"1"-2"112"0,2-1-464 0,0 1-128 0,0-1 0 0,0-1 0 16,0 0 2752-16,0 0 512 0,0 0 128 0,0 0 0 0,0 0 0 0,0 0-16 0,68 20 0 0,-68-20 0 0,0 0-1424 0,53-13-288 15,-53 13-48-15,35-18-16 0,-35 18-768 0,35-22-176 16,-35 22-16-16,31-22-16 0,-31 22-112 0,24-20 0 15,-24 20-16-15,16-17 0 0,-11 10-240 0,0-1-32 16,-2 2-16-16,-2 0 0 0,-1 1-208 0,-1 0 144 16,1 3-144-16,0-1 128 0,-2 1-128 0,-1 2 128 15,2 0-128-15,-2 2 128 0,2 1-128 0,-1-1 128 16,2-2-128-16,0 12 128 0,-1-4-128 0,-3 1 0 16,-3 1 0-16,2-1 0 0,1 4 0 0,3-2 0 15,1-11 0-15,1 29 0 0,-5-15 0 0,1 0 0 16,2 0-128-16,-1 0 128 0,1 0 0 0,-1 0 0 0,0 1-144 15,2-4 144-15,0 0 0 0,0-11 0 0,0 0 0 0,0 0 0 16,0 0 0-16,12 37 0 0,-12-37 0 0,0 0 0 16,0 0 0-16,0 0 0 0,0 0 0 0,0 0 0 15,0 0 0-15,0 0 0 0,0 0 0 0,19 41-160 32,-21-37-480-32,-2 0-112 0,1 1-16 0,-1 0-12480 0,0 1-2496 0</inkml:trace>
  <inkml:trace contextRef="#ctx0" brushRef="#br0" timeOffset="38502.97">9608 15199 29487 0,'0'0'1296'0,"0"0"288"0,0 0-1264 0,0 0-320 15,0 0 0-15,0 0 0 0,0 0 2192 0,0 0 384 16,0 0 80-16,61-13 16 0,-61 13-1072 0,0 0-192 15,59-8-64-15,-59 8 0 0,0 0-528 0,0 0-112 16,59-5-32-16,-59 5 0 0,0 0-272 0,0 0-48 0,57 0-16 0,-57 0 0 16,0 0-208-16,0 0-128 0,0 0 128 0,0 0-128 15,62 13 0-15,-62-13 0 16,0 0 0-16,0 0 0 0,0 0-256 0,0 0 0 16,0 0-16-16,0 0 0 15,0 0-880-15,59 18-192 0</inkml:trace>
  <inkml:trace contextRef="#ctx0" brushRef="#br0" timeOffset="39613.8">9626 15548 11967 0,'-5'3'1072'0,"2"-2"-864"0,0 2-208 0,0-2 0 0,0 2 1408 0,2 0 256 0,-1 3 32 0,0 3 16 0,-3 7 1520 0,3 7 304 0,-1 1 64 0,3 0 16 16,0-24-1568-16,11 52-320 0,-11-52-64 0,23 45-16 15,-23-45-848-15,0 0-160 0,52 48-48 0,-52-48 0 16,0 0 0-16,58 23 0 0,-58-23 0 0,0 0 0 16,0 0-160-16,55-6-48 0,-55 6 0 0,32-17 0 15,-32 17 176-15,22-20 16 0,-13 8 16 0,0-1 0 0,1 0 128 0,-3-1 32 16,-1 1 0-16,-4-1 0 0,-2-1 32 0,-1-1 16 15,-2 1 0-15,-1-2 0 0,-3 1-80 0,-2 1-16 16,-2-4 0-16,1 2 0 0,-1 0-128 0,-2 3-16 16,-1 0-16-16,-2 3 0 0,2 1-256 0,-1 4-48 15,-1 2-16-15,1 1 0 0,-1 2-224 0,-1 1 0 16,-3 0 0-16,3 4 0 16,2 3-576-16,1 0-176 0,1 2-16 0,2 3-16 15,1 2-1216-15,1 2-240 0</inkml:trace>
  <inkml:trace contextRef="#ctx0" brushRef="#br0" timeOffset="40088.65">9642 16189 25791 0,'-2'0'1152'0,"1"-1"224"0,1 1-1104 0,0 0-272 0,0 0 0 0,0 0 0 0,0 0 2560 0,0 0 464 0,0 0 96 0,0 0 16 0,0 0-1264 16,0 0-240-16,0 0-48 0,0 0-16 15,0 0-784-15,44-21-144 0,-44 21-48 0,0 0 0 16,29-22-80-16,-29 22 0 0,22-18-16 0,-22 18 0 0,18-18-96 0,-18 18-16 15,0 0 0-15,28-26 0 0,-24 19-128 0,-1 1-16 16,0 2-16-16,-3 4 0 0,0 0-224 0,0 0 176 16,0 0-176-16,0 0 160 0,0 0-160 0,0 0 0 15,0 0 0-15,0 0 128 0,0 0-128 0,0 0 0 16,16 45 144-16,-16-45-144 0,0 30 0 0,-2-14 0 16,2-16 0-16,0 34 0 0,0-34 0 0,2 33 0 15,-4-16 0-15,2-17 0 0,0 0 0 0,7 37 0 16,-7-37 0-16,0 0 0 0,4 28 0 0,-4-28 0 15,0 0 0-15,0 0 0 0,0 0 0 0,0 0 0 0,0 0 0 0,0 0 0 16,3 29 0-16,-3-31 0 0,0 1 0 0,0-1-128 31,0 2-528-31,2-7-112 0,-2 3 0 0,-3 0-20320 0</inkml:trace>
  <inkml:trace contextRef="#ctx0" brushRef="#br0" timeOffset="40356.43">9519 16387 32991 0,'0'0'720'0,"0"0"160"0,0 0 16 0,0 0 48 0,0 0-752 0,0 0-192 0,0 0 0 0,0 0 0 16,63 8 2048-16,-63-8 384 0,61-1 80 0,-61 1 16 0,62-6-1216 0,-62 6-240 0,54-7-48 0,-54 7-16 16,51-7-304-16,-51 7-48 15,0 0-16-15,63-7 0 0,-63 7-240 0,0 0-48 16,0 0-16-16,67 3 0 0,-67-3-208 0,0 0-128 15,0 0 128-15,58 14-128 0,-58-14 0 0,0 0 0 0,0 0 0 0,0 0 0 16,60 20 0-16,-60-20 0 0,0 0-128 0,0 0 128 31,0 0-560-31,0 0-16 0,0 0-16 0,0 0 0 16,0 0-400-16,0 0-80 0,0 0-16 0,47-14-18736 16</inkml:trace>
  <inkml:trace contextRef="#ctx1" brushRef="#br1" timeOffset="16264.22">11901 18533 0,'0'0'0,"0"0"16</inkml:trace>
  <inkml:trace contextRef="#ctx0" brushRef="#br1" timeOffset="48022.96">9375 12207 13823 0,'-2'-6'1216'0,"1"2"-960"0,1 2-256 0,0 1 0 0,0-1 2736 0,0 1 496 0,0 0 96 0,0-1 32 0,0 1-832 0,0-2-160 15,0 2-48-15,0-1 0 0,1 2-592 0,-1 0-112 16,2 2-16-16,-1-1-16 0,1 0-896 0,-1 2-176 0,3 1-48 0,-1 1 0 16,1-1-112-16,1 3-32 0,-3-3 0 0,1 3 0 15,-1 2-16-15,0-1-16 0,-2 2 0 0,0 0 0 16,0 0 832-16,0 0 160 0,-1 1 48 0,0 2 0 31,-2 1-1728-31,0 2-352 0,0-1-64 0,0 2-16 0,0-1 832 0,1-1 0 0,-1 2 0 0,0-1 0 16,2-1 128-16,-1 1-128 0,1-2 0 0,-1 0 0 0,2 1 128 0,0 0-128 0,0-1 0 0,0-2 0 31,2 1 0-31,-1-2 128 0,2-1-128 0,-3 2 0 16,1-2 0-16,-1-2 128 0,0 0-128 0,0 0 0 15,-1 0 144-15,1 1-144 0,-1-2 128 0,-2 1-128 16,-2-1 128-16,3 0-128 0,-1-1 0 0,-3-1 128 0,5 1-128 0,-1-2 0 15,1 2 144-15,1-2-144 16,-1 0 0-16,1-1 144 0,0 0-144 0,0-1 0 0,0 2 144 0,0-3-144 16,1 2 0-16,-1-2 144 0,0 1-144 0,0 1 160 15,1-2-160-15,-1 1 160 0,2-1-160 0,-2 0 128 16,3-1-128-16,-1 0 128 0,1 2-128 0,0-2 192 16,1 0-192-16,1-2 192 0,0 2-64 0,1-1 0 15,0 1 0-15,-1-1 0 0,4-1-128 0,-1-1 160 16,1 2-160-16,-1-1 160 0,2 0-160 0,0 0 0 15,0-1 144-15,1 2-144 0,2-2 0 0,-1 2 144 16,4-1-144-16,0 1 0 0,-1 1 128 0,2 0-128 16,0 0 0-16,-1 0 0 0,-1 0 0 0,2 1 0 15,1 1 0-15,1 1 0 0,1-1 0 0,-1 1 0 16,1 0 0-16,-2 0 0 0,-18-3 0 0,0 0 0 0,57 8 0 0,-40-6 0 16,0-2 0-16,-3 0 0 0,2 0 0 0,-2 0 0 15,0-2 128-15,-2 2-128 0,1-1 0 0,0 0 0 16,1-1 0-16,-1 1 128 0,1 1-128 0,-3-2 0 15,0 1 144-15,2 1-144 0,-2-2 0 0,1 2 144 16,-1-1-144-16,0 1 0 0,-1-1 0 0,2-1 128 16,0 1-128-16,0 1 0 0,-3-2 144 0,1 1-144 15,0 1 128-15,0-1-128 0,-1-1 128 0,-1 1-128 16,-1 1 128-16,2 0-128 0,-2-2 160 0,-2 2-160 16,1-1 128-16,0 1-128 0,-2 0 0 0,2 0 144 15,-2-2-144-15,-1 2 128 0,1 0-128 0,-1 0 128 16,-1 0-128-16,0 0 0 0,1 0 144 0,0 0-144 15,-2-1 0-15,0 1 0 0,1-1 0 0,-1-1 128 16,1 2-128-16,-2-1 0 0,1 1 128 0,-1-2-128 16,1 1 128-16,-1 0-128 0,0-1 160 0,0 1-160 0,0-1 160 0,0 0-160 15,0-1 160-15,2 0-160 0,-2 0 224 0,0-1-48 16,-2-2-16-16,2 1 0 0,-1-1 64 0,-2-1 16 16,2-2 0-16,-1 1 0 0,1-1 48 0,-2-1 16 15,0-1 0-15,0-2 0 0,2 1 0 0,-2-1 0 16,-1-1 0-16,1 1 0 0,0 0-48 0,1-2-16 15,0-3 0-15,1-1 0 0,-1 1-48 0,1-2-16 16,1-1 0-16,0 0 0 0,0-1 272 0,0 1 64 16,-2-1 16-16,2 1 0 0,0-1-384 0,0 1-144 15,-1 1 0-15,0 2 0 0,-1 2 0 0,1 1 0 16,-1 1 0-16,0 2 0 0,0 1 0 0,1 0 0 16,-2 2 0-16,-1 0 0 0,2 1 0 0,1 3 0 0,-1 1 0 0,0-1 0 15,2 4 0-15,-2-2 0 0,1 2 0 0,-1-1 0 16,2 1 0-16,-1 1 0 0,0-2 0 0,1 2 0 15,-2-1 0-15,1 0 0 0,-1-1 0 0,1-1 0 16,0 2 0-16,-2 0 0 0,0-1 0 0,0-1 0 16,-1 2 0-16,0-1 0 0,-2 1 0 0,-1 0 0 15,0-1 0-15,-2 2 0 0,1 0 0 0,-3 2 0 16,-4 0 0-16,1 1 0 0,-1 0 0 0,-5 1 0 16,0 1 0-16,-1 0 0 0,0-1 0 0,-2 1 0 15,2-2 0-15,1 1 0 0,2-1 0 0,0-1 0 16,-4 1 0-16,1-1 0 0,0-1 0 0,0 1 0 15,1-2 0-15,-1 0 0 0,2 0 0 0,2-2 0 16,1 2 0-16,-1-3 0 0,1 2 0 0,0-2 0 16,4 0 0-16,-2 0 0 0,1 2 0 0,-1-2 0 15,1 0 0-15,-2 3 0 0,2-1 0 0,-1 1 0 0,1 0 0 16,2 0 0-16,-2 1 0 0,2 2 0 16,1-1-976-16,-2 0-144 0,3 3-32 0,-1-1 0 15,0 0-176-15,1 0-32 0,2 3-16 0,0-1 0 16,4 0-96-16,-1 1 0 0,1 0-16 0,3 3-19184 15</inkml:trace>
  <inkml:trace contextRef="#ctx0" brushRef="#br1" timeOffset="76204.59">16425 10367 3679 0,'0'-7'320'0,"0"1"-320"0,0 2 0 0,0 1 0 0,2 2 2688 0,-2 0 448 0,1 1 112 0,0-3 16 0,1 0-512 0,-1-3-80 16,1 1-32-16,-2 0 0 0,0 3 304 0,0 0 48 0,-3 1 16 0,3 2 0 16,-2 1-1296-16,2 2-256 15,-1 0-48-15,1 3-16 0,0 0-816 0,-1 3-176 16,1 1-16-16,0 2-16 0,-2 1-64 0,2 3-16 15,0-1 0-15,-1 3 0 0,-1 3-64 0,1 0-16 16,1 1 0-16,-3 1 0 0,2 0-32 0,-1 3-16 16,1 2 0-16,0 1 0 0,1 0-160 0,-2-1 160 15,2 1-160-15,0-2 160 0,0-28-160 0,2 54 128 16,-4-29-128-16,2-2 128 0,-1-2-128 0,-1 0 160 16,1 1-160-16,-2-1 160 0,-1-1-32 0,0-1-128 0,-1 0 192 0,1-2-64 15,-2 1-128-15,2 0 192 16,-1-1-192-16,0-1 192 0,2-1-192 0,-1-3 128 15,3-1-128-15,-1-1 128 0,1-2 32 0,1 2 0 0,-1 0 0 0,1-3 0 16,1 2-16-16,-1-4 0 0,1 0 0 0,1-1 0 31,-1-1-800-31,1 0-176 0,0-2-16 0,0-1-16 0,2 0 864 0,-1 0 208 0,3-1 32 0,-2-1 0 0,1 1-64 16,1-1-16-16,3 2 0 0,-1-1 0 16,2-1 752-16,1 2 160 0,2 2 16 0,1-2 16 15,-14 0-880-15,0 0-224 0,0 0 0 0,64 7 0 16,-64-7 0-16,0 0 0 0,65 11 0 0,-65-11 0 15,0 0 0-15,79 12 0 0,-79-12 0 0,55 7 0 16,-55-7 0-16,59 7 0 0,-59-7 0 0,64 5 0 16,-64-5 0-16,68 6 0 0,-68-6 0 0,72 6 0 15,-72-6 0-15,82 7 0 0,-82-7 0 0,86 5 0 16,-41-3 0-16,-45-2 0 0,85 3 0 0,-85-3 0 0,77 1 0 0,-77-1 0 16,84 1 0-16,-84-1 0 0,80-1 0 0,-80 1-128 15,75-1 128-15,-75 1 0 0,83-2 0 0,-83 2 0 0,78 2 0 0,-78-2 0 16,65 2 0-16,-65-2 0 15,58 6 0-15,-58-6 0 0,0 0 0 0,69 9 0 16,-69-9 0-16,0 0 0 0,68 11 0 0,-68-11 0 16,0 0 0-16,64 8 0 0,-64-8 0 0,0 0 0 15,59 3 0-15,-59-3 0 0,0 0 128 0,52 3-128 16,-52-3 0-16,0 0 0 0,0 0 160 0,44-7-160 16,-35 4 160-16,-4-1-160 0,-1 0 240 0,1-2-48 15,0-1-16-15,0-2 0 0,0 2 80 0,1-1 32 16,-1-1 0-16,1 1 0 0,0-3-96 0,-1-1 0 0,1 1-16 0,-2 0 0 15,2 1-32-15,-3 0 0 0,-2 4 0 0,1-4 0 16,0 1-16-16,1-3-128 0,2-2 192 0,-3-3-64 16,3 0 0-16,-3 0 0 0,3 2 0 0,-3-2 0 15,0-2 64-15,-1 1 0 0,1-2 0 0,-1-1 0 16,-1 0 112-16,-1 0 16 0,1-2 16 0,-5 0 0 16,1 1 32-16,-1 1 0 0,-2-2 0 0,-1 0 0 15,1 1 160-15,-1-1 48 0,-1 1 0 0,1-1 0 16,1 2-432-16,-2-2-144 0,1 2 0 0,-1 0 0 15,0 0 0-15,0-1 0 0,2 3 0 0,0 0 0 16,0 2 0-16,1 0 0 0,-1 3 0 0,0 0 0 16,1 1 0-16,4 6 0 0,-1 2 0 0,1 0 0 15,-2 0 0-15,1 1 0 0,-1-1 0 0,-2 0 0 16,-1-4 0-16,-2 1 0 0,-3-2 0 0,0 1 0 0,-1 2 0 0,-3-1 0 16,2 1 0-16,-3 1 0 0,0-1 0 0,-3 1 0 15,2 2 0-15,-3 1 0 0,0-1 0 0,-2 1 0 16,-2 0 0-16,-1-1 0 0,1 1 0 0,-2-1 0 15,-3 1 0-15,-4-1 0 0,-1 3 0 0,-3-1 0 16,-2-1 0-16,-5 2 0 0,-7-2 0 0,-3 0 0 16,0 1 0-16,4-3 0 0,6 3 0 0,5-1 0 15,2 0 0-15,0 0 0 0,-3 0 0 0,3-1 0 16,-5 1 0-16,2 0 0 0,-1 2 0 0,-2-3 0 16,0 1 0-16,-1-1 0 0,3-1 0 0,5-2 0 15,5 2 0-15,2-2 0 0,5 1 0 0,1 0 0 0,2 1 0 0,3 0 0 16,2 3 0-16,0-1 0 0,1 0 0 15,1 0 0 1,2 2-976-16,0-1-192 0,5 2-48 0,-2 2 0 16,1-1-544-16,1 3-112 0,-2 3-32 0,-3 6-20464 0</inkml:trace>
  <inkml:trace contextRef="#ctx0" brushRef="#br1" timeOffset="92090.79">10279 11989 7359 0,'-2'-1'656'0,"2"-1"-528"0,0 1-128 0,0-1 0 0,0 1 960 0,0 0 176 0,2-1 16 0,-1 1 16 0,1-2 976 0,0-1 192 0,1-1 32 0,0 1 16 15,0 0-352-15,0 1-80 0,-2 0-16 0,2 0 0 16,-3 1-400-16,1-1-96 0,2 0-16 0,0 2 0 16,1-2-288-16,1-1-64 0,-1 1-16 0,3 0 0 15,0 0-272-15,1-1-48 0,-1 0-16 0,3-2 0 16,0 2-192-16,2-2-32 0,0-1-16 0,2-1 0 0,0 0-192 0,2 1-32 16,0-1-16-16,-1-1 0 0,-1 2-80 0,0 2-16 15,0-2 0-15,2 1 0 16,0 0-144-16,1-1 192 0,-2 3-192 0,1 0 192 15,1 0-192-15,0-1 128 0,-1 1-128 0,1 0 128 16,-1 1-128-16,-1 2 0 0,2-2 0 0,0 3 128 16,0-2-128-16,0 2 0 0,-17 0 0 0,0 0 0 0,61 0 0 0,-61 0 0 15,0 0 0-15,66 5 0 0,-66-5 0 0,0 0 0 0,72 8 0 0,-72-8 0 16,0 0 0-16,68 13 0 16,-68-13 0-16,0 0 0 0,65 13 0 0,-65-13 0 15,0 0 0-15,68 15 0 0,-68-15 0 0,0 0 0 16,0 0 0-16,81 23 0 0,-81-23 0 0,0 0 0 15,0 0 0-15,77 31 0 0,-77-31 0 0,0 0 0 16,0 0 0-16,78 45 0 0,-78-45 0 0,0 0 0 16,0 0 128-16,76 51-128 0,-76-51 0 0,0 0 0 15,65 41 0-15,-65-41 0 0,0 0 0 0,65 39 0 16,-65-39 0-16,0 0 0 0,0 0 0 0,75 48 0 16,-75-48 0-16,0 0 0 0,71 44 0 0,-71-44 0 15,0 0 0-15,66 44 0 0,-66-44 0 0,0 0 0 0,72 49 0 0,-72-49 0 16,0 0 0-16,67 46 0 0,-67-46 0 15,0 0 0-15,86 50 0 0,-86-50 0 0,0 0 0 0,86 43 0 16,-86-43 0-16,0 0 0 0,83 35 0 0,-83-35 0 16,0 0 0-16,86 33 0 0,-86-33 0 0,0 0 0 15,87 27 0-15,-87-27 0 0,0 0 0 0,87 21 0 16,-87-21 0-16,0 0 0 0,86 14 0 0,-86-14 128 16,0 0 0-16,82 7 0 0,-82-7 0 0,0 0 0 15,69 1 48-15,-69-1 0 0,0 0 0 0,58 0 0 16,-42-1-32-16,-2-1 0 0,0 1 0 0,-2 0 0 15,-1-2-16-15,-1 0 0 0,-2 0 0 0,-1 0 0 16,-1 2-128-16,-2 0 0 0,-1-1 144 0,-2 1-144 0,-1-1 0 0,-2 1 0 16,0 1 0-16,-2-2 0 15,0 2-464-15,-1 0-64 0,0 0-16 16,-1 0-18832-16</inkml:trace>
  <inkml:trace contextRef="#ctx0" brushRef="#br1" timeOffset="92710.21">12574 12229 4607 0,'-4'3'400'0,"1"-2"-400"0,0 1 0 0,1-1 0 0,0 1 1392 0,2-1 192 0,0 2 32 0,-1 1 16 0,1 2 528 0,0 2 96 0,3 2 32 0,-1 0 0 0,4-1-608 0,1-1-112 15,2 1-32-15,2-2 0 16,2 0 144-16,1-2 32 0,0 0 0 0,0-3 0 16,3 0-128-16,-1-2-32 0,0 0 0 0,0-3 0 0,2 2-464 0,-2-1-80 15,-2 1-32-15,0 1 0 0,0-2-400 0,2 2-96 16,-1 0-16-16,2 0 0 0,-1 0-256 0,-1 2-48 15,0 1-16-15,-1-2 0 0,-2 2-144 0,0 1 128 16,-2-1-128-16,-1 1 128 0,0 2-128 0,-3-2 192 0,-1 2-192 16,-2-1 192-16,0 2-64 0,-2 0 0 0,-1 0 0 0,2 2 0 15,-1-1 48-15,-2 2 0 0,-4 2 0 0,-2 2 0 16,0 0 0-16,-4 3 0 0,-3 1 0 0,-3 3 0 16,-4 3 0-16,-3 0 0 15,-2 3 0-15,1-1 0 0,-1-1 16 0,2 1 16 0,0-4 0 0,3-1 0 16,0-1 16-16,1-3 0 15,3-1 0-15,2-4 0 0,2 0-224 0,2-3 128 0,1 1-128 16,0-1 0-16,2-1 0 0,0-1 0 0,3 0 0 0,1 1 0 31,1-3-464-31,1-1-96 0,1 1-16 0,2 0-12784 0,1 0-2560 0</inkml:trace>
  <inkml:trace contextRef="#ctx0" brushRef="#br1" timeOffset="95130.99">13524 12147 19343 0,'-2'0'1728'0,"1"0"-1392"0,1 2-336 0,0-1 0 0,0 1 1184 0,0 0 160 0,-2 3 48 0,0 0 0 0,-1 7 1296 0,1 2 272 0,0 3 48 0,0 2 16 15,1 1-1392-15,1 3-288 0,0 2-48 0,0 1-16 16,0 0-688-16,1 1-144 0,1 0-16 0,-2-1-16 15,1-4-192-15,-1-1-32 0,0-2-16 0,0-2 0 16,-1-3 48-16,-1-1 16 0,2-2 0 0,-3-1 0 16,2-2 32-16,-1-1 16 0,0 0 0 0,0-2 0 15,1-1-160-15,-1 0-128 0,2 0 192 0,0-2-192 16,0-2 0-16,0 0 0 0,2-2 0 0,-1 1 0 16,2-1-624-16,-2-2-16 0,2 0-16 0,-1 0-18256 15</inkml:trace>
  <inkml:trace contextRef="#ctx0" brushRef="#br1" timeOffset="95498.37">13146 12229 22111 0,'0'-3'1968'0,"2"-1"-1584"15,1 1-384-15,1 2 0 0,0 0 688 0,2-2 48 16,4-4 16-16,8-3 0 0,8-2 1744 0,6-3 368 15,5 2 64-15,2 2 16 0,2 0-1264 0,-41 11-240 16,79-15-48-16,-79 15-16 0,81-1-816 0,-81 1-176 16,75 7-16-16,-75-7-16 0,63 17-96 0,-63-17 0 15,58 25-16-15,-58-25 0 0,0 0-80 0,69 51-16 0,-69-51 0 16,0 0 0-16,50 51-16 0,-50-51-128 0,0 0 192 16,31 47-64-16,-31-47-128 0,0 0 160 0,11 46-160 15,-14-31 160-15,-1-1 0 0,-3 1 0 0,-4 2 0 0,-3 0 0 16,-2 1 16-16,-4-1 0 0,1 2 0 0,-4-2 0 15,2 0 0-15,-2 0 0 0,1-2 0 0,0-2 0 16,1-2 16-16,3-2 0 0,2-2 0 0,-1-2 0 16,2 0-32-16,-1-1 0 0,4-1 0 0,0-3 0 15,1 0-160-15,3-2 0 0,-1 1 0 0,3-2 128 16,4-1-288-16,-1 0-64 0,1-1-16 0,4 0 0 16,-1 0-560-16,3 0-112 0,1 1-32 15,2-1-18592-15</inkml:trace>
  <inkml:trace contextRef="#ctx0" brushRef="#br1" timeOffset="95883.99">13905 12582 19343 0,'7'0'848'0,"-4"0"192"0,1 0-832 16,-1 0-208-16,-2-1 0 0,2 1 0 0,0 0 3136 0,3 0 592 0,4 0 112 0,-10 0 32 0,0 0-1248 0,0 0-256 0,0 0-64 0,66 0 0 15,-66 0-1312-15,0 0-272 0,0 0-48 0,0 0-16 16,0 0-144-16,55-1-16 0,-46 1-16 0,-4 1 0 15,1-1-160-15,1 0-16 0,-1 0-16 0,-2 1 0 16,1-1-288-16,1 0 160 0,1-1-160 0,-1 1 128 16,-2-1-128-16,2-1 0 0,-1 1 0 0,1-2-176 31,3 2-240-31,-4-1-48 0,1 2-16 0,-2-1 0 0,-1-1-368 16,0 2-80-16</inkml:trace>
  <inkml:trace contextRef="#ctx0" brushRef="#br1" timeOffset="96601.15">14561 12070 20271 0,'1'-3'1792'0,"-1"0"-1424"0,0 2-368 0,0-1 0 0,0 2 1920 0,-1-1 320 0,1-2 64 0,1 0 16 16,-1 2 304-16,-1 1 64 0,-1 2 16 0,2 6 0 15,-1 3-1504-15,-1 2-304 0,1 3-64 0,-1 4-16 16,1 1-432-16,0 1-96 0,1 2-16 0,1 1 0 0,2 2-80 0,0-2 0 16,1 1-16-16,0 1 0 0,-4-27-176 0,10 50 0 15,-10-50 144-15,10 44-144 0,-10-44 0 0,0 0 0 16,13 47 0-16,-9-36 0 0,-1-1 0 0,0-3 128 16,-2-1-128-16,0-3 0 0,1-2 192 0,-2 0-16 0,0-1-16 0,1-1 0 15,-2 0 64-15,-1-4 16 0,1 3 0 0,-2-3 0 16,-1 0 16-16,-2-1 16 15,-1 0 0-15,0 1 0 0,-1-2-272 0,-2 1 160 16,0-1-160-16,0 0 128 0,-1-2-128 0,-2 2 0 0,2 2 0 0,-2-2 0 16,2 2 0-16,-1 1 128 15,-2 1-128-15,2 2 0 0,-1 1 0 0,0 1 128 16,-1 4-128-16,1 0 0 0,3 2 0 0,0 0 0 0,2 3 0 0,1 2 0 16,3-1 0-16,-1 2-176 0,3-1 176 0,0 1-192 15,4-2 192-15,-1-1-128 16,-1-10 128-16,0 0-128 0,0 0 128 0,0 0 0 0,0 0-144 0,0 0 144 15,62 41 0-15,-62-41 0 0,0 0 0 0,0 0 0 16,0 0 0-16,61 7 0 0,-61-7 0 0,0 0 0 16,0 0 0-16,0 0-144 0,56-3 144 0,-47 2 0 31,-9 1-576-31,0 0 0 0,0 0 0 0,0 0-18880 0</inkml:trace>
  <inkml:trace contextRef="#ctx0" brushRef="#br1" timeOffset="96851.67">14789 12331 16575 0,'3'-4'1472'0,"-1"-1"-1168"0,0 3-304 0,0 0 0 0,-2 1 1904 0,0 1 320 0,0 0 64 0,1 1 16 0,2 1 1168 0,-1 2 240 15,0 3 64-15,1 1 0 0,-3-8-2288 0,0 0-448 16,7 39-80-16,-5-25-32 0,-1 0-480 0,0 0-80 15,1 0-32-15,-1-1 0 0,-1-13-16 0,0 0-16 16,0 0 0-16,0 0 0 0,13 42-128 0,-12-38-32 16,2-1 0-16,-1-1 0 0,-1-2-144 0,0 0 0 15,-1 0 0-15,2-2 0 16,-1-1-800-16,-1 1-96 0</inkml:trace>
  <inkml:trace contextRef="#ctx0" brushRef="#br1" timeOffset="97252.16">15182 12291 23951 0,'3'-7'1056'0,"-3"3"224"0,0 0-1024 0,-1 0-256 0,-1 2 0 0,1 1 0 16,-2-1 2816-16,-3 0 512 0,-2-1 112 0,-6-2 16 0,-3 3-1600 0,-2 2-304 15,0 1-64-15,-1 2-16 0,1 3-800 0,1-1-160 16,1 4-48-16,2-1 0 16,2 1-208-16,0 1-64 0,2-1 0 0,1 4 0 0,3-2-192 0,1 2 0 15,2 1 0-15,4-1 0 0,1 0 0 0,2-1 0 16,-3-12-144-16,0 0 144 0,0 0-384 0,0 0 0 16,48 47 16-16,-48-47 0 0,0 0 16 0,0 0 0 15,0 0 0-15,76 23 0 16,-76-23-64-16,0 0-16 0,0 0 0 0,0 0 0 0,68 18 208 0,-68-18 32 15,0 0 16-15,0 0 0 0,0 0 176 0,0 0-192 16,0 0 192-16,0 0-192 0,0 0-16 0,9 45-16 16,-19-38 0-16,-1 0 0 0,-2-1 224 0,-1 0 256 15,1-1-48-15,-1 1-16 0,1-2 384 0,0 0 80 16,2 1 16-16,1-3 0 0,-1 1-240 0,1-1-48 16,3-1-16-16,0 1 0 0,1-1-608 0,2 0-112 15,3 1-32-15,1-1-11904 16,2 1-2400-16</inkml:trace>
  <inkml:trace contextRef="#ctx0" brushRef="#br1" timeOffset="97704.31">15469 12491 6447 0,'10'-6'576'0,"-5"3"-576"0,0 0 0 0,-3 0 0 16,1 1 2224-16,0 0 336 0,0-1 64 0,1-1 0 0,2-3 1584 0,1-3 304 15,1-1 64-15,-2 1 16 0,-3 0-1712 0,-2 0-352 16,-1 2-64-16,-3-1-16 16,-1-1-1296-16,-1 2-272 0,-1-1-48 0,-1 2-16 0,-4-1-16 0,-4-1 0 15,1 1 0-15,2 2 0 0,-3 3-224 0,0 1-64 16,-2 3 0-16,-1 2 0 16,1 3-320-16,-2 1-192 0,4 2 192 0,-1 1-192 0,3 3 0 0,4 1 0 15,2 0 0-15,1-1 0 0,3 1-272 0,3 2 32 0,1-1 16 0,-1-15 0 31,0 0-288-31,0 0-48 0,29 53-16 0,-29-53 0 16,0 0 0-16,0 0-16 0,0 0 0 0,59 21 0 0,-59-21 272 0,0 0 64 0,0 0 16 0,51-12 0 16,-40 7 112-16,2-2 128 0,-2 0-208 0,1 0 80 15,-3-2 128-15,0 1 0 0,-2-1 0 0,0 1 0 16,0-1 208-16,-1 2 32 16,-1 0 0-16,-2 3 0 0,0 0 160 0,-2 2 48 0,-1 1 0 0,0 1 0 15,0 1 32-15,0 1 16 16,0 2 0-16,2 3 0 0,-1 1-192 0,2 1-48 0,0 2 0 15,-3-11 0-15,0 0-256 0,0 0 0 0,18 44 0 0,-18-44 0 16,0 0 0-16,0 0-144 0,0 0-16 16,0 0 0-1,38 47-400-15,-31-45-80 0,-7-2 0 0,0 0-13056 0,0 0-2592 0</inkml:trace>
  <inkml:trace contextRef="#ctx0" brushRef="#br1" timeOffset="98185.61">16010 12464 30399 0,'3'-10'1344'0,"-3"4"288"0,1-1-1312 0,-2 1-320 0,-1 4 0 0,-1-1 0 0,1-1 2272 0,-4-3 384 0,-2-5 80 0,-5-2 16 0,-1 0-1552 0,-3 1-304 0,1 2-64 0,-1 1-16 15,-1 4-336-15,1 4-64 0,3 2-16 0,-2 2 0 16,2 4-256-16,0 1-144 16,4 3 160-16,2 0-160 0,2 1 0 0,2 2 0 0,1 1 0 0,3 2 0 15,1-2-288-15,-1-14 48 16,0 0 16-16,0 0 0 16,27 48-160-16,-27-48-48 0,0 0 0 0,0 0 0 0,0 0 112 0,0 0 0 0,62 20 16 0,-62-20 0 15,0 0 144-15,0 0 32 16,46-12 0-16,-37 8 0 0,0 0 128 0,-2 0 128 0,0 1-128 15,-1 1 176-15,-1 2 32 0,0 2 16 0,-1 1 0 0,0 2 0 16,-4-5 32-16,0 0 16 0,0 0 0 0,0 0 0 16,16 52-80-16,-16-52-32 0,5 36 0 15,-5-36 0-15,9 41-160 0,-9-41 128 0,5 39-128 0,-5-19 128 16,0-3 0-16,-1-1-128 0,0-2 192 0,-2-2-64 16,-2 1-128-16,-2-3 0 0,-1-2 144 0,-1 1-144 15,0-2 0-15,-1-1 128 0,1-1-128 0,1 0 0 16,-1-1 0-16,2-1 0 0,0-1 0 0,0 0 128 15,3-1-272-15,0-1-48 0,-1-1-16 0,1 1 0 16,1-2-496-16,0-2-80 0,1 1-32 0,2-2-17824 16</inkml:trace>
  <inkml:trace contextRef="#ctx0" brushRef="#br1" timeOffset="98588.8">16161 12291 28559 0,'1'0'2544'0,"-1"0"-2032"0,0 0-512 0,0 0 0 0,0 0 2080 0,0 2 320 0,2 1 64 0,-2 1 16 0,1 3-704 0,1 3-144 16,-1 3-32-16,-1-1 0 0,2 4-832 0,-1-1-192 16,2 1-16-16,0-2-16 0,-1 0-192 0,0 0-32 15,1-2-16-15,-2-3 0 0,2 0-304 0,0-2 160 16,-2-1-160-16,2-1 128 0,-2-2-128 0,-1 0 0 15,-1 0 0-15,1-2 0 0,-1 1 0 0,1-2 0 16,-3 0 128-16,0-2-128 0,-1-1 0 0,-1 2 0 16,1-2 0-16,0-1 0 0,0 0 0 0,1-2 0 0,-1 0 0 0,1 1 0 15,1-1 0-15,1 0 0 0,1 2 0 0,1 0 0 16,2 1 0-16,0 0 0 0,1 2 144 0,3-1-144 16,0 4 0-16,2-1 0 0,-2 1 0 0,1-1 0 15,1-1 0-15,1 3 0 0,0-2 0 0,1 1 0 16,-11-2 0-16,0 0 0 0,0 0 0 0,0 0 0 15,59-2 0-15,-49 1 0 0,2-1 0 0,-4 1 0 16,0 1 0-16,0-1 0 0,-1-1 0 0,-2 2 0 16,-1-1-256-16,2-1-128 0,-2 2-32 0,2-1 0 15,-2 0-928-15,2-2-176 0</inkml:trace>
  <inkml:trace contextRef="#ctx0" brushRef="#br1" timeOffset="99007.07">16516 12498 18431 0,'1'0'816'0,"-1"-2"160"0,0 2-784 0,0-1-192 0,1 1 0 0,1 0 0 16,-1-2 3456-16,2 1 656 16,1 0 128-16,2-2 32 0,2 0-1648 0,1 0-320 0,-2 0-64 0,1-1 0 15,1 1-1216-15,-1 0-256 16,1 1-32-16,-2-3-16 0,1 2-176 0,1-1-32 0,-1 1-16 0,-1-1 0 15,1 0-176-15,-1 0-16 0,0-2-16 0,0 0 0 16,-2 2-80-16,1-3-16 0,-2 1 0 0,0-1 0 16,-2 0-64-16,-1-1 0 0,-1 1-128 0,-1-2 192 15,-1 2-192-15,0-1 0 0,-3 1 128 16,1-2-128-16,0 2 0 0,-3 2 0 0,-3-1 0 0,2 2 0 16,-1 2 0-16,2 1 0 0,-4 2-144 0,-1 3 144 15,0 2-240-15,-1 3 48 0,4 2 16 0,1 2 0 16,0-1 176-16,3 2 0 0,2 3-144 0,3 2 144 0,0-19 0 0,0 0-144 15,16 55 144-15,-16-55 0 0,0 0 0 0,0 0-128 16,44 56 128-16,-44-56 0 16,0 0 0-16,0 0 0 0,55 34 0 0,-55-34 0 15,0 0 0-15,0 0 0 0,59 13 0 0,-59-13 0 16,0 0 0-16,0 0 144 0,58 1-144 0,-58-1 128 16,0 0-304-16,0 0-64 0,45-7-16 0,-33 6-13648 15,-12 1-2736-15</inkml:trace>
  <inkml:trace contextRef="#ctx0" brushRef="#br1" timeOffset="99407.45">16928 12448 29487 0,'2'-5'1296'0,"-1"3"288"0,2 1-1264 0,-2-1-320 0,1 2 0 0,-2 0 0 0,1 0 1984 15,2-1 352-15,1 1 64 0,2 0 16 0,-1 0-1072 0,2 0-192 0,2-2-64 0,-1 2 0 16,2 0-480-16,0-2-96 0,-1 0-32 0,-1-1 0 16,2 1-160-16,0-3-48 0,-2 1 0 0,2 0 0 0,0 0-80 0,0-2 0 15,-1 0-16-15,-1-1 0 16,-2 2-176-16,-1-2 192 0,-2-1-192 0,-1 1 192 16,-1-1-192-16,-2 1 160 0,-4-2-160 0,0 2 160 15,-2-1-160-15,-2 1 192 0,1 3-192 0,-2-1 192 16,-2 3-192-16,1 0 160 0,0 2-160 0,0 2 160 15,-1 2-160-15,1 1 0 0,2 2 0 0,0 2 0 16,1 2 0-16,3 1 0 0,2 2 0 0,0 1 0 16,3 1 0-16,2-1 0 0,0-1-144 0,-2-14 144 15,0 0 0-15,0 0 0 0,29 57 0 0,-29-57 0 16,0 0 0-16,0 0 128 0,59 41-128 0,-59-41 192 16,0 0 112-16,0 0 16 0,68 20 0 0,-68-20 0 0,0 0-192 0,0 0-128 15,61 5 144-15,-61-5-144 16,0 0-432-16,0 0-176 0,0 0-32 0,0 0-20192 15</inkml:trace>
  <inkml:trace contextRef="#ctx1" brushRef="#br1" timeOffset="72586.59">20593 18125 0</inkml:trace>
  <inkml:trace contextRef="#ctx0" brushRef="#br1" timeOffset="103753.23">18418 11779 23951 0,'-1'-5'2128'0,"0"1"-1696"0,-1 1-432 0,1 2 0 0,-1-1 960 0,0 0 96 0,-3-3 32 0,-3-3 0 0,-2-2 1024 0,-4 0 224 16,-2 2 32-16,-1 2 16 16,-1 3-1024-16,0 2-208 0,-2 4-32 0,-1-1-16 0,-2 5-528 0,-2 2-96 0,-1 2-32 0,-2 2 0 15,1 2-128-15,0 1-16 0,0 0-16 0,2-2 0 32,2 1-112-32,1-1-32 0,3 0 0 0,2 1 0 0,3-1-144 15,2-2 0-15,3 0 0 0,2-1 128 0,1-1-128 0,4 0 0 16,2-2 0-16,1 1 128 0,-1-9-128 0,0 0 0 15,0 0 0-15,0 0 0 0,0 0 0 0,65 37 0 16,-65-37-160-16,0 0 160 0,66 12-208 0,-66-12 48 16,0 0 16-16,68 16 0 0,-68-16 144 0,0 0 0 15,0 0 0-15,65 28-128 0,-65-28 128 0,0 0 0 16,0 0 0-16,40 45 0 0,-40-45-192 0,0 0 64 16,0 37 0-16,-4-26 0 0,-2 1 128 0,-3-1-208 0,-2 0 80 0,0-1 128 15,-1-1 0-15,-2-1 0 16,-1 1 0-16,-1-2 0 0,1 1 176 0,-2-1 48 0,0-1 16 15,0-1 0-15,1 0 16 0,1-1 0 0,1-1 0 0,2-2 0 16,2 1-48-16,2-2 0 0,2 0 0 0,1 0 0 16,0-2-16-16,3 2-16 0,0-1 0 0,2-1 0 15,0 4-48-15,2-4-128 0,0 2 192 0,1-1-64 16,2 1-128-16,-3 0 0 0,-2 0 0 0,0 0 0 16,0 0 0-16,0 0 0 0,0 0 0 0,57 21 0 15,-57-21-224-15,0 0 32 0,0 0 0 0,46 42 0 16,-46-42-96-16,0 0-16 0,22 47 0 0,-22-47 0 15,7 38-80-15,-7-38-32 0,1 41 0 0,-4-21 0 16,0 1 192-16,-1 0 32 0,0-1 16 0,-3 0 0 16,1-2 176-16,-1 1 0 0,-1-1 0 0,-1-2-128 15,-1 1 128-15,1-3 0 0,-1 0 0 0,-2 0 128 16,2-1 192-16,1-2 64 0,0-1 0 0,1-2 0 16,1 2 112-16,2-4 16 0,1 1 16 0,1-1 0 0,2-1-80 0,1-1-32 15,0-4 0-15,0 0 0 0,0 0-48 0,0 0-16 16,0 0 0-16,0 0 0 0,0 0-48 0,0 0-16 15,54 41 0-15,-54-41 0 0,0 0-80 0,0 0-16 16,56 20 0-16,-56-20 0 0,0 0-16 0,0 0-16 16,58 20 0-16,-58-20 0 0,0 0-160 0,0 0 128 15,63 11-128-15,-63-11 128 0,0 0-128 0,0 0 0 16,57-3 0-16,-57 3 0 16,0 0-368-16,0 0-48 0,41-14-16 0,-41 14 0 15,0 0-768-15,21-18-144 0</inkml:trace>
  <inkml:trace contextRef="#ctx0" brushRef="#br1" timeOffset="104235.06">18756 11540 19343 0,'0'1'1728'0,"0"2"-1392"0,0 0-336 0,-1 0 0 0,1 0 2448 0,0 2 432 0,-2 6 64 0,1 6 32 0,1 7-208 0,-2 5-32 16,2-2-16-16,0 1 0 0,0-1-1552 0,0-27-304 0,3 46-64 0,-3-46-16 0,4 37-208 0,-4-37-64 15,0 0 0-15,9 41 0 0,-9-41 0 16,0 0-16-16,0 0 0 0,0 0 0 16,0 0-144-16,0 0-32 0,0 0 0 0,0 0 0 15,0 0-160-15,0 0-32 0,0 0-128 16,0 0 192 0,0 0-512-16,0 0-128 0,0 14 0 0,-1-18-20368 0</inkml:trace>
  <inkml:trace contextRef="#ctx0" brushRef="#br1" timeOffset="105456.9">20085 11423 11055 0,'-2'-3'976'0,"0"1"-784"0,2 1-192 0,0-1 0 0,2 2 1504 0,-2 0 256 0,0-1 48 0,-2-2 16 0,1 2 1952 0,-1 2 400 15,-1 2 80-15,1 4 16 16,-1 3-1664-16,1 1-336 0,0 6-64 0,0 0-16 0,2-17-1488 0,-3 41-320 15,2-18-48-15,1-23-16 0,-1 38-176 0,1-38-144 16,0 41 192-16,0-41-192 0,1 39 192 0,-1-39-64 16,3 34 0-16,-3-34-128 0,1 31 160 0,-1-31-160 15,0 0 128-15,2 34-128 0,-2-34 128 0,0 0-128 0,0 23 128 0,-2-19-128 16,2 0 0-16,-1-1 0 16,1-1 128-16,0-1-128 0,0 1 0 0,0-4 0 15,0 2 0-15,0-3 0 0,-2 0 0 0,2 1 0 16,-1-1 0-16,0-1 128 0,-1-2 0 0,-2 0-128 0,0 1 192 0,-2-2-64 15,-1-1 16-15,-2 1 0 0,0 0 0 0,-3 2 0 16,0-1-144-16,-1 0 128 0,-1 2-128 16,1 0 128-16,0 1-128 0,1 2 0 0,-1 2 144 15,2 0-144-15,-1 2 0 0,1 2 0 0,0 2 0 16,1 1 0-16,0 3-208 0,3 1 32 0,3 2 16 0,1 0 0 16,0 2 32-16,2-2 0 0,1 0 0 0,1-2 0 15,-1-12 128-15,0 0 0 0,0 0-144 0,21 46 144 16,-21-46 0-16,0 0 0 0,0 0 0 0,0 0 0 15,0 0 0-15,0 0 0 0,62 31 0 0,-62-31 128 16,0 0 0-16,0 0 0 0,0 0 0 0,53-12 0 16,-53 12-128-16,0 0 0 0,35-18 0 0,-35 18 0 15,24-15-592-15,-11 5-160 0</inkml:trace>
  <inkml:trace contextRef="#ctx0" brushRef="#br1" timeOffset="105690.04">20225 11701 34095 0,'0'-4'1504'0,"0"1"320"0,0 0-1456 0,0 2-368 0,0 1 0 0,0 0 0 0,0 0 1776 0,0-2 272 0,0 4 64 0,0 0 16 0,0 3-896 0,0 2-176 16,0 1-32-16,0 3-16 0,2 1-480 0,-2-1-80 15,1 2-32-15,0-1 0 0,2 0-224 0,0-1-32 16,-3-11-16-16,0 0 0 0,0 0-144 0,0 0 0 0,14 41 0 0,-11-38 0 0,1 1 0 0,1-2 0 31,-4-2-192-31,3 0 192 16,0-2-832-16,1 1-32 0,-1-2-16 0,2 0-19152 0</inkml:trace>
  <inkml:trace contextRef="#ctx0" brushRef="#br1" timeOffset="106093.31">20622 11650 28559 0,'0'-3'2544'0,"0"0"-2032"0,0 1-512 0,-1 0 0 16,-1 1 1552-16,1-2 224 0,-2-1 32 0,-1-5 16 0,-3 1 96 0,-3-2 0 0,0 3 16 0,-3 2 0 15,2 3-1232-15,-2 2-256 16,1 2-64-16,-1 3 0 0,-1 3-96 0,1 1-32 15,0 2 0-15,2 2 0 16,1-1-256-16,2 3 160 0,2-1-160 0,3-2 128 0,3 0-304 0,0-1-64 16,0-11-16-16,0 0 0 15,0 0-144-15,0 0-48 0,52 41 0 0,-52-41 0 16,0 0 32-16,61 17 0 0,-61-17 0 0,0 0 0 0,58 14 144 0,-58-14 16 16,0 0 16-16,0 0 0 0,55 21 240 0,-55-21 0 15,0 0 0-15,0 0 0 0,0 0 240 0,0 0-16 16,0 0 0-16,14 41 0 0,-19-35 112 0,-5 1 32 15,-2-1 0-15,0-1 0 0,-2 1-144 0,0 0-32 16,-2-2 0-16,-1-1 0 0,3 1 128 0,-2-3 32 16,1 1 0-16,1-2 0 0,2 0-224 0,1-2-128 0,3 1 128 15,1-1-128 1,2 1-528-16,2-2-176 0,3 0-48 0,2 1-18128 0</inkml:trace>
  <inkml:trace contextRef="#ctx0" brushRef="#br1" timeOffset="106539.72">20905 11756 19343 0,'0'0'848'0,"0"0"192"0,0 0-832 0,0 0-208 0,0 0 0 0,0 0 0 0,0 0 2976 0,15-14 544 16,-11 10 128-16,-1-3 0 0,2-2-768 0,-1-1-176 15,-3 2-16-15,-1-2-16 16,-1 1-1440-16,-2 1-272 0,-1-1-64 0,-1 1-16 0,-2-1-240 0,2 2-32 15,-2 2-16-15,-2-1 0 16,1 3-992-16,-2 2-208 0,0 1-32 0,-1 3-16 16,1-1 1472-16,0 4 288 0,1 1 64 0,0 2 16 15,0 2-1776-15,2 2-368 0,3 1-64 0,1 1 0 0,2 1 1424 0,2-2 304 16,-1-14 48-16,6 31 16 16,-6-31-1152-16,0 0-240 0,0 0-32 0,25 44-16 15,-25-44 192-15,0 0 32 0,0 0 16 0,0 0 0 0,0 0 144 0,0 0 32 16,59 13 0-16,-50-16 0 0,-9 3 112 0,0 0 144 15,0 0-208-15,32-19 80 0,-25 14 128 0,-1-2 176 16,0 1-48-16,-1 0 0 0,0 1 208 0,-1-1 48 16,-1 2 0-16,-1 0 0 0,0 1 192 0,-1 0 64 15,1 3 0-15,-2-1 0 0,0 2-64 0,1 0 0 0,-1 1 0 0,2 1 0 16,-1-1-256-16,-1 3-48 0,0-5-16 0,0 0 0 16,0 0-256-16,0 0 0 0,0 0 0 0,0 0 0 15,0 0-192-15,49 38-80 0,-49-38-32 0,0 0 0 31,0 0-816-31,0 0-160 0,0 0-48 0,0 0-19184 0</inkml:trace>
  <inkml:trace contextRef="#ctx0" brushRef="#br1" timeOffset="106974.68">21286 11714 15663 0,'0'0'688'0,"10"-12"144"0,-10 12-656 0,0 0-176 0,8-10 0 0,-6 8 0 0,-1-3 2496 0,2-2 480 0,1-4 96 0,1-5 0 0,-3-1 128 0,0 2 32 0,-2 1 0 0,-4 0 0 16,-2 0-1760-16,0 2-336 16,-2 2-80-16,-2 2-16 0,0 2-336 0,-3 1-64 15,1 3 0-15,-1 1-16 0,-1 2-16 0,0 3 0 16,1 1 0-16,2 0 0 0,1 4-224 0,3 1-64 16,-2 1 0-16,5 3 0 0,3-1-320 0,1-13 0 15,1 29 0-15,-1-29-192 16,0 0-192-16,17 43-64 0,-17-43 0 0,0 0 0 15,0 0-48-15,44 38-16 0,-44-38 0 0,0 0 0 0,0 0 96 0,0 0 16 16,55 7 0-16,-55-7 0 0,0 0 208 0,0 0 64 16,37-14 0-16,-37 14 0 0,0 0 128 0,0 0 0 0,0 0 0 0,0 0 0 15,0 0 304-15,0 0 32 16,0 0 16-16,0 0 0 0,0 0 160 0,0 0 16 0,49 37 16 0,-49-37 0 16,4 42-192-16,-2-15-32 15,-1 3-16-15,-1 1 0 0,0 1-144 0,-1 1-32 0,-2-1 0 0,0-1 0 0,2-3-128 0,-2-2 0 16,3-26 144-16,-3 41-144 15,3-41 0-15,-6 30 0 0,3-18 0 0,-1-2 0 16,0-3 0-16,0-3 0 0,-1 1 0 0,1-4 0 16,1 0 0-16,-1-2 0 0,1 0 0 0,1-2-128 31,-3-1-512-31,2-2-112 0,2 0-16 0,0-1-19296 0</inkml:trace>
  <inkml:trace contextRef="#ctx0" brushRef="#br1" timeOffset="107611.4">21523 11588 26719 0,'5'-4'1184'0,"-4"2"240"0,1 1-1136 0,-1-1-288 0,-1 2 0 0,0 0 0 0,0 2 2608 0,1-1 464 0,-1 3 80 0,0-4 32 0,0 0-1648 15,0 0-336-15,12 41-64 0,-12-41-16 0,0 0-560 0,8 43-112 16,-8-43-32-16,0 0 0 0,6 39-160 0,-5-29-48 16,-1-10 0-16,0 0 0 0,3 30-208 0,-2-22 144 15,-1-1-144-15,0 0 128 0,-1 1-128 0,1-3 0 16,-1-1 0-16,-1 1 128 0,-1-1-128 0,2 0 0 0,-2 0 144 0,2-1-144 16,-1-1 0-16,1-1 0 0,-1-1 0 0,1 0 0 15,1 0 0-15,0-1 0 0,-1-1 0 0,1 1 0 16,0-2 0-16,-2 0 0 0,2 0 0 0,2 1-128 15,-2-1 128-15,1 0 0 0,0 0 0 0,1 2 0 16,-1-1 0-16,2 1 0 0,0 1 0 0,-2-2 0 16,4 1 0-16,-4 1 0 0,2 0 0 0,-2 1 128 15,2-1-128-15,0 2 0 0,-2-2 0 0,2 1 0 16,-1-1 0-16,0 2 128 0,1-2-128 0,0 0 0 16,0 0 0-16,-3 0 0 0,0 0 0 0,0 0 0 15,0 0 0-15,0 0 0 0,0 0 0 0,24-17 0 16,-21 11 0-16,-1 2-208 0,0-2 48 0,1 2 16 15,-3-2 144-15,1 1 0 0,-1-2-144 0,0 1 144 16,0 0 0-16,0-1 0 0,-1 1 0 0,1-2 0 16,0 1 304-16,0 1 16 0,0-1 16 0,1-1 0 0,1 2 64 0,-2-1 16 15,1 0 0-15,-1 1 0 0,1 2-192 0,1 0-32 16,-1 1-16-16,1 0 0 0,-1 2-176 0,0 1 160 16,2 0-160-16,-3 0 160 0,0 0-160 0,0 0 0 15,0 0 0-15,0 0 128 0,0 0-128 0,0 0 0 16,0 0 0-16,30 41 0 0,-30-41 0 0,0 0 0 15,0 0 0-15,0 0 0 0,0 0 0 0,0 0 0 16,55 24 0-16,-55-24 0 0,0 0-128 0,0 0 128 16,0 0 0-16,0 0 0 0,57-6-192 0,-57 6 48 15,0 0 0-15,0 0 0 16,0 0-400-16,0 0-80 0,39-17-16 0,-35 14 0 16,-4 3-368-16,0 0-80 0</inkml:trace>
  <inkml:trace contextRef="#ctx0" brushRef="#br1" timeOffset="108094.15">21916 11766 30975 0,'-1'1'688'0,"1"-1"144"0,0 0 16 0,0 0 16 0,1 0-688 0,-1 0-176 0,2 0 0 0,0-1 0 0,-2 1 2112 0,0 0 384 0,0 0 64 0,0 0 32 0,0 0-1520 0,0 0-304 0,53-9-64 0,-53 9-16 0,0 0-320 0,0 0-64 16,0 0-16-16,43-15 0 0,-43 15-160 0,0 0-128 15,27-14 192-15,-18 8-192 0,-2 0 192 0,0-1-64 16,-1 0 0-16,-1-1-128 0,-1-1 208 0,-1-1-64 16,-3 1-16-16,0 0 0 0,-1-2 80 0,-2 1 16 15,0 1 0-15,-2 1 0 0,-1-1-96 0,-1 2-128 0,-2 2 176 0,1 2-176 16,-2 1 0-16,-1 4 0 0,1 1 0 0,0 2 0 16,1 1 0-16,0 2 0 0,1 2-208 0,0 2 80 0,2 2 128 0,1 1-192 15,0 4 192-15,4-4-192 0,0-3 192 0,1 2 0 16,0-14 0-16,7 32 0 15,-7-32 0-15,0 0 0 0,21 45 0 0,-21-45-128 16,0 0 128-16,0 0 0 0,0 0 0 0,52 40-128 16,-52-40 128-16,0 0-192 0,0 0 192 0,0 0-192 31,65 10-240-31,-65-10-48 0,0 0-16 0,0 0-18928 0</inkml:trace>
  <inkml:trace contextRef="#ctx0" brushRef="#br1" timeOffset="108478.26">22315 11721 20271 0,'1'-2'1792'0,"0"1"-1424"0,1-1-368 0,-1 1 0 0,1 1 3184 0,-1 0 560 16,0 0 112-16,-1 0 32 0,0 0-1504 0,0 0-288 16,0 0-64-16,0 0-16 0,0 0-1168 0,50-9-224 15,-50 9-48-15,0 0-16 0,0 0-144 0,0 0-32 16,45-14 0-16,-45 14 0 0,0 0-192 0,25-17-32 15,-25 17-16-15,15-14 0 0,-10 7-144 0,-1-3 0 0,-1 2 0 0,-3-2 0 16,-1 0 0-16,-2-1 0 0,-1 1 128 0,-3 0-128 16,0-1 0-16,0 2 0 0,-2 1 0 0,1 2 0 15,-2 2 0-15,0 1 0 16,-1 3 128-16,-2 3-128 0,3 1 0 0,0 3 192 16,0 3-192-16,0 1 192 0,3 2-192 0,0 3 192 15,3 1-192-15,3 0 192 0,-1 1-192 0,2 2 0 16,0-20 0-16,7 42 128 0,-7-42-128 0,14 40 0 0,-14-40 0 0,0 0 0 15,33 48 0-15,-33-48 0 0,0 0 176 0,0 0-176 16,58 35 176-16,-58-35-176 0,0 0 192 0,0 0-192 16,66 11 0-16,-66-11 0 0,0 0 0 0,0 0-144 31,55 0-544-31,-55 0-96 0,0 0-32 0,0 0-19152 0</inkml:trace>
  <inkml:trace contextRef="#ctx0" brushRef="#br1" timeOffset="109346.68">18642 12445 24879 0,'-3'0'2208'0,"0"0"-1760"0,0 0-448 0,2 0 0 0,-1 2 2240 0,0-1 352 0,-4 3 80 0,-4 3 16 0,-1 6-704 0,-3 3-128 16,4 4-16-16,0 1-16 0,1 4-1216 0,2 2-240 15,3-2-48-15,1 2-16 0,2-1-176 0,2-2-128 0,-1-24 144 0,9 46-144 16,-9-46 0-16,0 0 128 0,29 51-128 0,-29-51 0 16,0 0 0-16,0 0 128 0,74 30-128 0,-74-30 0 15,0 0 256-15,73-13-32 0,-73 13-16 0,55-25 0 16,-29 9 224-16,1-2 32 0,-2-3 16 0,-2-1 0 16,-5 3 192-16,-2 0 32 0,-4 1 16 0,-3 1 0 15,-5 3 112-15,-3-2 32 0,-3 4 0 0,-4-1 0 16,-1 0 64-16,-6 0 16 0,-1 2 0 0,-2-2 0 15,-2 4-240-15,-2-3-32 0,2 2-16 0,-2 2 0 16,0-1-16-16,1 2 0 0,2 3 0 0,-2 0 0 16,4 1-992-16,-1 3-208 0,4 1-32 0,-1 4-16 15,1 3-976-15,3 1-192 0,0 3-32 0,3 4-21616 16</inkml:trace>
  <inkml:trace contextRef="#ctx0" brushRef="#br1" timeOffset="112671.5">19923 12638 6703 0,'3'0'592'0,"-2"0"-464"0,-1 0-128 0,0-2 0 0,0 2 1088 0,2 0 208 0,0-1 48 0,1-2 0 0,1 1 912 0,1-2 176 0,-1 0 48 0,0 0 16 15,0-1 64-15,1 1 0 0,-1 0 16 0,0-2 32 16,-1 1-400-16,0-1-80 0,0 0-16 0,-1 1 16 16,0-2-848-16,-2 1-160 0,3 0-32 0,-5 1 0 15,2-2-560-15,-3 1-96 0,1 0-32 0,-1 1 32 16,-3-1-128-16,0 2-32 0,-2 0 0 0,0 1 16 16,-2 0-112-16,-2 2-32 0,0 1 0 0,-3 0 16 15,1 2-160-15,-1 3 0 0,2 0 144 0,0 4-144 16,-1 1 0-16,2 2 0 0,-1 2 0 0,0 2 0 0,2 0 0 0,1-2 0 15,3 1-192-15,1 2 192 0,2 2-256 0,3-1 48 16,2 0 0-16,0-1 16 0,2-1-144 0,0-2-32 16,4 0 0-16,-1-3 48 0,2-1 64 0,2-3 0 15,-1-1 16-15,-1-2 0 0,2-4 80 0,1 0 16 16,1-3 0-16,-1-1 0 0,0-2 144 0,-1-1 0 16,0 0 0-16,0-1 0 0,1-2 0 0,-1-1 224 15,0 1-48-15,0-3-16 0,-2 3 32 0,-1-1 0 16,-1 1 0-16,0 0 0 0,-2 3 48 0,-1 0 16 15,-2 0 0-15,1 0 0 0,-1 3 0 0,0-1 16 16,-1 4 0-16,0 0 0 0,0-1-16 0,0 4-16 0,0-1 0 0,2 3 0 16,-1 0-240-16,2 3 144 15,0 1-144-15,0 0 128 0,2 0-128 0,0 2 0 16,2 0 0-16,0-1 0 0,0 1 0 0,0-3 0 16,0 0 0-16,0-2 0 0,1 1 0 0,1-3 0 0,-1 0 0 0,-1-2 0 15,2 1 0-15,-1-2 0 0,-1 0 0 0,0-2 0 16,1 1-192-16,-3 1 48 0,-1 0 0 0,1-2 0 31,-2 2-752-31,-1 0-160 0,0 2-32 0,-2-1-17536 0</inkml:trace>
  <inkml:trace contextRef="#ctx0" brushRef="#br1" timeOffset="113088.05">20191 12638 13823 0,'0'-8'608'0,"2"6"128"0,-1-1-592 0,1 0-144 0,-1 2 0 0,-1-1 0 0,1 1 1744 0,2 1 320 0,1 0 64 0,2 0 16 0,1 4 544 0,-1 2 96 16,-2 1 32-16,2 1 0 0,-2 2-1408 0,0 1-288 15,-1 1-48-15,0-1-16 0,1 0-528 0,-1 1-96 16,-2-3-32-16,1 1 0 0,1-1-80 0,-1-4-32 16,0 3 0-16,-1-4 0 0,1-1 0 0,-1-2 0 0,0 0 0 15,1 1 0-15,-1-4 208 0,-1 1 32 0,2-2 16 0,-1-1 0 16,0-2-208-16,1 1-32 15,-1-2-16-15,1-2 0 0,1 2 0 0,-2-3 0 0,2 2 0 0,-2-4 0 16,2 1-32-16,0-2-16 0,1 2 0 0,0-3 0 16,2 1-80-16,0-1-16 15,-1-1 0-15,4 0 0 0,-1 1-144 0,2 2 192 16,0 2-192-16,0 0 192 0,0 3-192 0,0 1 0 0,0 2 0 16,-2 2 0-16,3 2 0 0,-2 3 0 15,-2 1 0-15,1 4 0 0,1 1-176 0,-2 0 48 0,-3 1 0 0,-1 0 0 16,1 0-80-16,-1-1-16 0,-2 4 0 0,2 1 0 15,-1 0 80-15,-2-1 16 0,0 1 0 0,0 0 0 0,0 1 0 0,0-4 0 16,0-1 0-16,1-2 0 16,0 1-144-16,1-4-32 0,-1 0 0 0,2-1-12096 15,-1-1-2416-15</inkml:trace>
  <inkml:trace contextRef="#ctx0" brushRef="#br1" timeOffset="113489.86">20633 12621 3679 0,'2'2'320'0,"-1"1"-320"0,1 0 0 0,-1 0 0 0,1-2 1216 0,-1 2 160 16,-1 0 32-16,1 1 16 0,2 3 368 0,3 3 64 16,1 0 0-16,0-2 16 0,3 0-384 0,0-4-80 15,2-1 0-15,0-2-16 0,2-2-384 0,-3-1-80 16,0-2-16-16,1-3 0 0,0 0-112 0,0-2-32 15,1 1 0-15,-2-2 0 0,-3 0 432 0,-1 0 80 16,-2 0 0-16,-1 0 16 0,-1 1 464 0,-1-3 96 0,0 2 0 0,-2 0 16 16,-2 1-656-16,-2 2-144 0,0-1-32 0,0 1 0 15,1 5-400-15,2 0-96 16,1 2-16-16,1 3 0 0,-2 3-208 0,1 4-32 16,0 4-16-16,0 3 0 0,1 2-272 0,0 3 0 15,2 2 0-15,-3-24 0 0,0 0 0 0,14 73-192 0,-14-73 16 0,9 57 16 16,-9-57-192-16,7 52-32 15,-7-52-16-15,0 0 0 16,11 61-128-16,-11-43-32 0,2 0 0 0,-4-4 0 0,-1-1 272 0,0-3 48 0,-2-1 16 0,-1-4 0 16,1 1 544-16,-1-3 96 0,-1-2 32 0,1-1 0 15,1-1 48-15,-1-2 16 0,2-3 0 0,-1 1 0 16,0-1-256-16,1 2-32 0,-2-2-16 0,2-1-13136 16,-2 1-2640-16</inkml:trace>
  <inkml:trace contextRef="#ctx0" brushRef="#br1" timeOffset="113890.98">21474 12385 11967 0,'1'-9'528'0,"1"3"112"0,1 4-512 0,-3-1-128 0,0 1 0 16,0 1 0-16,0 1 1520 0,0 0 272 0,1 1 48 0,-1 2 16 0,0 3 640 0,0 5 144 0,-1 5 32 0,1 5 0 0,0 2-1392 0,0 2-256 0,-2 3-64 0,2 0-16 15,-1 2-576-15,2 0-112 0,1-2-32 0,-2-28 0 16,5 54-224-16,-2-32 0 0,0-2 0 0,0-3 0 31,1-1-448-31,0-4 0 0,0-2 16 0,1-1 0 16,-1-2-16-16,0-3 0 0,-2-1 0 0,-1-2-12768 0</inkml:trace>
  <inkml:trace contextRef="#ctx0" brushRef="#br1" timeOffset="114082.33">21272 12623 7359 0,'0'-5'656'0,"1"2"-528"15,1 0-128-15,1 2 0 0,-1-1 3152 0,0 2 608 16,2 0 112-16,3-1 32 0,4 1-832 0,6 0-144 15,6 1-48-15,0 1 0 0,-2-1-1248 0,0 0-256 16,2 2-48-16,-2 0-16 0,1-1-800 0,0-1-144 16,0 2-48-16,-2-2 0 0,0 2-320 0,-3-2 0 15,0 2 0-15,-3-1-16736 0</inkml:trace>
  <inkml:trace contextRef="#ctx0" brushRef="#br1" timeOffset="114508.67">21796 12434 25791 0,'0'-10'1152'0,"0"6"224"0,0 0-1104 0,-1 1-272 0,-2 1 0 0,3 1 0 15,1 1 2256-15,1-1 400 0,-2 1 80 0,0 0 16 16,1 2-960-16,-1 4-192 0,0 4-48 0,0 3 0 16,0 4-1040-16,0 1-224 0,0 2-32 0,1 0-16 0,2 1-240 0,-3-21 0 15,0 0 128-15,7 68-128 16,-4-49 0-16,0 0 0 0,0-2 0 0,0-3 0 0,0-1 0 0,-1-4 0 15,1 0 0-15,-1-3 0 0,0-4 0 0,0 1 0 16,-2-3 0-16,1 0 0 16,-1-3 0-16,2 1 0 0,-1-3 0 0,0 0 0 0,1-1 0 0,1-1 144 15,-2 0-144-15,1-2 192 0,-1 2 0 0,0-1 16 16,2-1 0-16,1 1 0 0,-1-1-80 0,1 0 0 16,1 0-128-16,0 1 192 0,1-1-192 0,1 1 0 15,0 2 0-15,0 0 0 0,2 4 0 0,-1 0 0 16,-1 2 0-16,0 3 0 0,2 1 0 0,-2 2 0 15,1-1 0-15,-2 4 0 0,0-1-224 0,-1 2 16 16,-1 0 0-16,1 2 0 0,-4-1 64 0,2 2 16 16,-2-1 0-16,-1 1 0 0,2 0 128 0,-2-2 0 15,0-1-144-15,1-2 144 0,1 1-144 0,-1-2 144 16,2-3-192-16,0 0 192 16,-1 1-720-16,3-4-48 0,-1 0 0 0,2 1-17072 0</inkml:trace>
  <inkml:trace contextRef="#ctx0" brushRef="#br1" timeOffset="114710.34">22281 12599 25791 0,'0'-4'1152'0,"0"3"224"0,0-1-1104 0,0 2-272 0,0 0 0 0,0 2 0 0,0-1 1104 0,0 2 176 0,0 3 16 0,0 1 16 0,0 4 288 0,1-1 48 16,0 3 16-16,1-1 0 15,2 1-1184-15,0-2-224 0,3 1-64 0,0-1 0 16,2-3-192-16,-1 1 0 0,1-3 0 0,-1-2 0 16,2 0-560-16,0 0-96 0,1-1-32 0,-1 0-15136 15</inkml:trace>
  <inkml:trace contextRef="#ctx0" brushRef="#br1" timeOffset="115225.72">22543 12587 17503 0,'2'-6'768'0,"-1"3"176"0,1 0-752 0,-1 2-192 0,0 0 0 0,-1 1 0 16,2 0 1552-16,1 0 288 0,-1 0 48 0,4 2 16 16,-2 3 336-16,1 2 64 0,0 0 0 0,2 3 16 0,-1-1-1168 0,0 1-224 15,-1 2-48-15,1-1-16 0,-2 2-304 0,0-1-64 16,-1 1-16-16,0-2 0 0,1 2-176 0,-2-3-48 15,1-1 0-15,-2-1 0 0,0-2-48 0,-1-2-16 16,-1 0 0-16,1-1 0 0,-1-2 192 0,-1 1 16 16,-1-2 16-16,2 0 0 15,-1-2-144-15,2 1-16 0,-1-2-16 0,1-3 0 16,0 2-96-16,1-3-16 0,1 2 0 0,1-4 0 16,0 1 0-16,1-1 0 0,0 1 0 0,2-1 0 0,1 1-128 0,-2-2 128 0,4 1-128 0,-1-2 128 15,2 3-128-15,0-2 0 0,1 1 0 0,1 1 0 16,-1 2 0-16,0 0 0 15,1 5 0-15,-5-2 0 0,-2 3 0 0,1 0 0 16,-2 2 0-16,0 2 0 0,1 1 0 0,-2 4-256 0,1-1 64 0,-1 2 16 16,-2 3-16-16,2 1 0 0,0-1 0 15,-1 1 0-15,1 0-144 0,0 2-48 16,0-1 0-16,0 1-17600 0</inkml:trace>
  <inkml:trace contextRef="#ctx0" brushRef="#br1" timeOffset="115630.78">23049 12738 28559 0,'3'-13'1264'0,"-3"6"272"0,1 0-1232 0,-1 1-304 0,0 1 0 0,-1 0 0 16,0 0 2096-16,-2-5 352 0,-3-6 80 0,-1-2 16 16,-3 1-1104-16,-1 1-224 0,-1 5-32 0,1 1-16 15,0 5-688-15,0-1-144 0,-1 5-16 0,2 1-16 16,-1 1-176-16,3 2-128 0,-1 1 192 0,2 2-192 15,1 2 0-15,4 2 0 0,-1 1 0 0,0 1 0 16,3-2 0-16,0-2 0 0,1 3 0 0,4-2-192 16,-1-1-96-16,3-1-16 0,0 0 0 0,3-2 0 15,0-4 112-15,0 0 32 0,2-1 0 0,0-1 0 16,0-2 160-16,1 0 0 0,0 1 0 0,-3-3 0 0,1 3 0 16,-3 0 0-16,1 1 0 0,-3 1 0 0,-1 1 144 0,-1 3-144 15,-1 2 192-15,0 1-192 0,0 3 224 0,-2 3-64 16,1 4-16-16,-1 1 0 0,1 2-144 0,-2 0 160 15,0-1-160-15,-2 3 160 0,2-22-160 0,-1 43 0 16,-1-20 0-16,1-2 128 0,-2 2-128 0,0-2 0 16,0-1 144-16,2-3-144 0,0-2 0 0,-1-2 144 15,1-2-144-15,-1-1 0 0,1-3 0 0,0-1 0 16,-1-1 0-16,1-2 0 0,-1 0 0 0,2-1 0 16,0-2 0-16,0-2 0 15,2 2-352-15,-2-3-128 0,1 0-32 0,-1-1-18096 0</inkml:trace>
  <inkml:trace contextRef="#ctx0" brushRef="#br1" timeOffset="115802.11">22498 12376 36863 0,'-27'-8'1632'0,"22"5"336"0,3 1-1584 16,-1 1-384-16,1 1 0 0,0 0 0 0,2 1 0 0,0 2-272 0,0 4 32 0,3 7-6960 16,0 3-1392-16,1 2-288 0</inkml:trace>
  <inkml:trace contextRef="#ctx0" brushRef="#br1" timeOffset="116329.39">23719 12632 8287 0,'-3'-2'368'0,"0"2"80"0,0 0-448 0,0 0 0 0,3 2 0 0,0-1 0 15,-1 1 1424-15,0 1 208 0,-2 2 32 0,-2 4 16 16,4 1 1520-16,1-2 288 0,1 2 64 0,2-2 16 0,3-1-1024 0,0-2-208 16,2-1-32-16,1-3-16 15,2-1-832-15,-1-3-176 0,4 1-16 0,0-4-16 16,3-1-496-16,0-2-112 0,0 0 0 0,1-3-16 15,1 1-320-15,-2-2-64 0,-2 1-16 0,-5 0 0 16,-2 5 16-16,-2-1 0 0,0 1 0 0,-2-3 0 16,-1 1-48-16,-2-2-16 0,-4-2 0 0,-2 2 0 15,-2-2-32-15,-2 2 0 0,-1 1 0 0,-1 0 0 0,-2 3-16 0,-1 1 0 16,0 2 0-16,1 3 0 0,1 1-128 0,0 1 0 0,2 3 0 16,2 4 128-1,-1 0-128-15,4 3-144 0,2 5 144 0,2-1-208 0,1 1 0 0,1 1 0 16,3 0 0-16,3-2 0 0,-7-15-32 0,0 0 0 0,0 0 0 0,0 0 0 15,61 61 240-15,-45-54-192 16,3-1 192-16,-3-2-192 0,-3-1 32 0,1 0 16 16,4-2 0-16,2 1-12576 15,0-1-2512-15</inkml:trace>
  <inkml:trace contextRef="#ctx0" brushRef="#br1" timeOffset="116562.93">24337 12334 29487 0,'-7'-20'1296'0,"3"9"288"0,1 1-1264 0,0 1-320 0,2 5 0 0,0 1 0 16,-1 2 2048-16,1-3 336 0,-3-1 80 0,-1 1 16 15,1 4-1312-15,0 4-256 0,1 5-48 0,2 2-16 16,1 5-624-16,0 2-224 0,0-18 144 0,0 0-144 0,8 82 0 0,-8-82 0 16,9 64 128-16,-9-64-128 15,9 65 0-15,-9-65 0 0,10 59 0 0,-10-59 0 16,0 0 0-16,0 0 0 0,22 75 0 0,-18-64 0 15,0-1 0-15,-1-2 0 0,0-2 0 0,-2 0 0 16,2-2-256 0,0-1-128-16,1-2-16 0,0-1-17776 0</inkml:trace>
  <inkml:trace contextRef="#ctx0" brushRef="#br1" timeOffset="116930.88">24614 12482 18431 0,'0'-4'816'0,"0"1"160"0,2 2-784 0,-4-1-192 16,1 1 0-16,-1-1 0 0,1 2 2432 0,-2-1 432 0,-1-2 80 0,-3 2 32 16,-2-2-352-16,0 0-64 0,-1 2 0 0,-2 1-16 15,1 1-1728-15,0 0-352 16,-2 2-64-16,3 3-16 0,0 1-384 0,2 0 0 15,2 2 0-15,3-1 0 0,1 2 0 0,2 0-192 16,1 0 32-16,2-2 16 16,0-2-352-16,1 1-64 0,3 0-16 0,1 1 0 15,4 2 48-15,0 2 0 0,1-1 0 0,1-1 0 16,-1 1-368-16,-2-1-80 0,1 0-16 0,-3-2 0 16,1 2 96-16,-1-1 0 0,-2-2 16 0,-2 0 0 0,0-1 528 0,-2-2 96 0,-2 0 32 15,-1-1 0-15,0 1 224 0,-3-1 0 0,0 0 0 0,-1 0 160 16,-2-2 256-16,-1 0 48 0,0 1 16 0,0-2 0 15,2 0-336-15,-2 0-144 0,1 0 128 0,-1 0-8896 16,1-2-1792-16</inkml:trace>
  <inkml:trace contextRef="#ctx0" brushRef="#br1" timeOffset="117281.68">24719 12677 14735 0,'11'-4'640'0,"-7"1"160"0,2 0-640 0,-2 2-160 15,0-1 0-15,-1 1 0 0,0 0 2736 0,4-2 512 16,5-2 96-16,0 0 32 0,2-1-560 0,0 1-128 16,-1-3 0-16,0 3-16 0,-3-1-1376 0,0 0-272 15,-2-1-48-15,-1 0-16 0,0 0-400 0,0-1-96 16,-4 1-16-16,-1-2 0 0,-2 1-144 0,-3-1-48 15,-1 1 0-15,-2-2 0 0,-1 1-48 0,-3 0-16 16,0 2 0-16,-1-1 0 0,-1 3-64 0,0 2 0 16,0 2-128-16,3 1 192 0,0 2-32 0,1 3-16 15,2 2 0-15,0 3 0 0,1 1-144 0,2 3 160 16,1 0-160-16,4 2 160 0,1-2-160 0,-1 3 0 0,-2-17 0 0,0 0 0 16,0 0 0-16,33 72 0 0,-33-72 0 0,0 0 0 15,0 0-128-15,0 0 128 0,52 61 0 0,-40-54 0 16,-1 0-256-16,2-3 0 0,1 0 16 0,-2-1-12704 15,1 0-2544-15</inkml:trace>
  <inkml:trace contextRef="#ctx0" brushRef="#br1" timeOffset="118835.04">10280 13594 5519 0,'-3'-1'496'0,"2"1"-496"0,0 0 0 0,-1-2 0 0,2 2 832 0,0-1 64 0,-1 1 0 0,1-2 16 0,-2 2 544 0,1-1 96 0,0-1 32 0,1 1 0 16,0 1 32-16,0 0 16 15,0 0 0-15,1 0 0 0,0 1-608 0,2-1-128 0,0 2-32 0,0-2 0 16,0 0 288-16,-1 0 64 16,3-2 16-16,-2 1 0 0,-1 1 16 0,3-1 0 15,-3-2 0-15,1 0 0 0,1 0-96 0,-1-1-32 0,2 0 0 0,-3-1 0 16,4 1-208-16,-2-1-32 0,3-3-16 0,0 3 0 15,2-1-352-15,1-1-64 0,1 0 0 0,0-1-16 16,1 1-240-16,-2 1-32 0,-2 0-16 0,3 1 0 16,5-4-144-16,1-1 0 0,3 0 144 0,-1-1-144 15,3 1 0-15,-1-1 0 0,3 0 0 0,0 1 128 0,0 0-128 0,-2 1 0 16,2 1 0-16,-1 2 0 0,1-1 0 0,-24 7 0 16,48-7 0-16,-48 7 0 0,49-4 0 0,-49 4 0 15,0 0 0-15,74 3 0 16,-74-3 0-16,0 0 0 0,78 7 0 0,-78-7 0 15,0 0 0-15,77 10 0 0,-77-10 0 0,0 0 0 16,70 8 0-16,-70-8 0 0,0 0 0 0,73 14 0 16,-73-14 0-16,0 0 0 0,66 21 0 0,-66-21 0 15,0 0 0-15,67 33 0 0,-67-33 0 0,0 0 0 0,70 41-128 0,-70-41 128 16,0 0-128-16,71 45 128 0,-71-45-128 0,0 0 128 16,71 47-128-16,-71-47 128 0,0 0 0 0,73 43 0 15,-73-43 0-15,0 0-128 0,84 43 128 0,-84-43 0 16,0 0 0-16,87 42 0 0,-87-42 0 0,0 0 0 15,83 43 0-15,-83-43 0 0,0 0 0 0,80 42 0 16,-80-42 0-16,0 0 0 0,81 38 0 0,-81-38 0 16,0 0 0-16,85 30 0 0,-85-30 0 0,62 10 0 15,-62-10 0-15,58 4 128 0,-58-4 128 0,54-2 48 16,-54 2 0-16,56-7 0 0,-56 7 80 0,53-5 0 16,-53 5 16-16,48-4 0 0,-48 4 0 0,0 0 0 15,59-9 0-15,-43 6 0 0,-1 0-128 0,-2 1-16 0,1-3-16 16,-3 1 0-16,1 0-240 0,-1 0 128 0,0-2-128 0,1 0 0 15,-1 2 0-15,-3 0 0 0,1 0 0 0,-2 1 0 16,0 1-320-16,-1 1-16 0,-2 0 0 0,0 2 0 31,0 0-336-31,-1 2-64 0,-1 3-16 0,-1 0-18512 0</inkml:trace>
  <inkml:trace contextRef="#ctx0" brushRef="#br1" timeOffset="119268.58">12562 13546 11055 0,'-3'0'976'0,"1"0"-784"0,1 0-192 0,0 0 0 0,-1 1 3376 0,2 1 624 0,0-1 128 0,2 2 32 0,-1 4-832 0,0 2-144 0,2 5-48 0,0-2 0 16,-3-12-1712-16,0 0-336 0,0 0-80 0,35 51-16 0,-35-51-480 16,0 0-112-1,0 0-16-15,60 43 0 0,-60-43-96 0,0 0-32 0,0 0 0 0,66 22 0 16,-66-22-64-16,0 0-32 0,0 0 0 0,61 10 0 16,-61-10-160-16,0 0 192 15,0 0-192-15,61 9 192 0,-61-9-192 0,0 0 192 16,0 0-192-16,0 0 192 0,62 12-192 0,-54-7 160 0,-1-1-160 0,-1 1 160 15,-2 1-32-15,-1 0 0 0,-3 1 0 0,0-2 0 16,-1 2 64-16,-2 1 16 0,-1-3 0 0,-2 4 0 16,-1 1 32-16,-3-1 0 0,-1 1 0 0,-4 2 0 15,0-2 32-15,-2 1 16 0,0-1 0 0,-3 0 0 16,0 0 64-16,4-1 16 0,-1-2 0 0,1 1 0 16,3-3-176-16,1-2-48 0,2 1 0 0,3-2 0 15,0-1-432-15,2 0-96 0,3 1 0 0,-3-1-16 16,2 1-864-16,-1 1-160 0</inkml:trace>
  <inkml:trace contextRef="#ctx0" brushRef="#br1" timeOffset="120271.74">13556 13508 5519 0,'0'-3'496'0,"-1"2"-496"0,-1-1 0 0,2 1 0 0,-1 1 1936 0,1-2 304 0,-2 1 48 0,0-2 16 0,-1 0 1376 0,1-1 288 16,1 3 48-16,0-1 16 0,2 2-928 0,-1 3-176 16,3 1-48-16,-2 3 0 0,1 0-1568 0,-1 5-320 15,2 2-64-15,1 3-16 0,-1 1-368 0,1 3-80 16,0 2-16-16,1 1 0 0,-2-1-112 0,-2 1-16 15,0 0-16-15,1 0 0 0,-1-2-112 0,1-1 0 16,-2-1-16-16,1-3 0 0,-1 0-176 0,1-1 160 0,-1-1-160 0,2-2 160 16,-2-3-32-16,0-3-128 15,0 0 192-15,0-1-64 0,1-2 16 0,-1-1 0 16,2-2 0-16,-2-1 0 0,1 0-144 0,-1 0 128 16,1-1-128-16,-1 1 128 0,0-2-128 0,0-1 0 15,0 2-192-15,2-2 192 16,-2 0-784-16,0-1-48 0,-2 0 0 0,2 0-12416 15,0-1-2496-15</inkml:trace>
  <inkml:trace contextRef="#ctx0" brushRef="#br1" timeOffset="120806.32">13353 13539 14735 0,'-2'-3'1312'0,"1"0"-1056"0,1 0-256 0,1 2 0 0,1-2 1280 0,2-1 208 0,0-3 48 0,5-3 0 0,2-4 768 0,6-3 176 0,4 0 16 0,6 0 16 16,1 3-816-16,3 3-160 16,3 1-48-16,2 3 0 0,-36 7-560 0,76-2-112 15,-76 2-32-15,75 13 0 0,-75-13-256 0,69 27-48 16,-69-27-16-16,0 0 0 0,79 56-144 0,-79-56-16 15,0 0-16-15,55 65 0 0,-55-65-96 0,0 0-32 0,38 68 0 16,-38-68 0-16,0 0-160 0,24 58 160 16,-18-41-160-16,-5-2 160 0,-1 1-32 0,-3-3 0 0,-2-1 0 0,-5 3 0 15,-1-3 48-15,-3 2 0 0,-2-1 0 0,-2 0 0 16,-1-2-32-16,-1-1 0 0,-2 0 0 0,1-2 0 16,-2 1 112-16,2-4 0 0,-2 1 16 0,2-2 0 15,1-1 112-15,1 0 0 0,0-2 16 0,2 2 0 16,2-1-224-16,1-1-48 0,1-1-128 0,2 2 192 15,1-1-192-15,1-1-160 0,2 1 32 0,1 2 0 16,5-1-576-16,0 0-96 0,2 3-32 0,2-1-18352 16</inkml:trace>
  <inkml:trace contextRef="#ctx0" brushRef="#br1" timeOffset="121200.2">14162 13862 16575 0,'4'0'1472'0,"1"0"-1168"0,-3 0-304 0,0 0 0 0,1 2 1792 0,2-2 320 0,5 1 48 0,6 1 16 0,-16-2 1072 0,0 0 208 0,63 5 64 0,-63-5 0 16,0 0-1792-16,55 4-368 0,-38-4-64 0,-1 0-16 15,1 0-624-15,-3-1-128 0,0 0-16 0,-3-1-16 16,1 1-240-16,-2-2-32 0,0 2-16 0,-3-1 0 15,-2 1-208-15,-1-1 128 0,-1 2-128 0,-3-2 0 16,2 0 0-16,-2 2 0 0,0 0 0 0,-2 0 0 16,1 0-496-16,-1 0-80 0,0 0-32 0,-1 0-18464 15</inkml:trace>
  <inkml:trace contextRef="#ctx0" brushRef="#br1" timeOffset="121724.81">14748 13436 28559 0,'3'0'2544'0,"0"1"-2032"0,-2 1-512 0,1 0 0 0,-1 3 704 0,4 0 64 0,2 4 0 0,-7-9 0 0,0 0 512 0,39 72 128 16,-39-72 0-16,30 69 16 16,-30-69-352-16,24 71-80 0,-24-71-16 0,14 66 0 15,-14-66-528-15,10 61-96 0,-7-34-32 0,0-5 0 16,-2-1-320-16,0-4 144 0,-1-4-144 0,0-2 0 15,0-1 128-15,-1-4-128 0,1-2 0 0,-1-1 0 0,1-2 0 0,0-1 0 16,0-2 0-16,0-3 0 0,0 0-256 0,1-2-96 16,0-3-32-16,1-2 0 15,1 1-1200-15,-3-2-240 0,0 1-48 0,0-4-16 16,-2 2-1440-16,-1-1-272 0</inkml:trace>
  <inkml:trace contextRef="#ctx0" brushRef="#br1" timeOffset="122042.15">14792 13615 5519 0,'0'-1'496'16,"0"1"-496"-16,-1 0 0 0,1-3 0 0,-2-1 3072 0,1-3 528 0,0-3 112 15,1-2 0-15,2 0 320 0,3 0 64 16,5 4 16-16,1 1 0 0,3 4-2160 0,1 3-432 0,-15 0-96 0,0 0-16 16,0 0-768-16,78 25-176 15,-78-25-16-15,0 0-16 0,67 44-176 0,-67-44-16 0,0 0-16 0,62 72 0 16,-62-72-224-16,0 0 144 0,55 65-144 0,-55-65 128 16,0 0-128-16,49 50 0 0,-49-50-192 0,0 0 192 15,0 0-272-15,0 0 64 0,69 42 16 0,-56-39 0 16,-2 0 16-16,-1-2 16 0,0-2 0 0,0-2 0 15,-3 0 160-15,0-1 0 0,-1-2 128 0,0-1-128 16,-1-3 512-16,-2-1 16 0,0-2 16 0,-3-1 0 16,-2 0 208-16,1-3 32 0,-2-1 16 0,-1-1 0 15,-2 1 176-15,1-2 48 0,-4-2 0 0,1-2 0 16,-1 0-128-16,-1 0-32 0,0-1 0 0,2 1 0 16,0 3-192-16,0 0-32 0,3-2-16 0,-1 2 0 15,2 2-416-15,1 0-80 0,2 5 0 0,1 3-128 0,1 2 0 0,1 5-144 16,0 3-16-16,3 1 0 15,0 4-1072-15,2 1-224 0,0 7-32 0,0 1-13536 16,0-2-2704-16</inkml:trace>
  <inkml:trace contextRef="#ctx0" brushRef="#br1" timeOffset="122409.03">15493 13930 17503 0,'11'-3'768'0,"-4"1"176"0,2-1-752 0,-4 0-192 0,0 1 0 0,-3 1 0 0,1 0 1680 0,4-2 304 0,7-3 64 0,2-2 16 0,1-2 560 0,-2 1 128 31,0 1 0-31,-4-1 16 0,0 2-976 0,-1-1-192 16,-1-1-32-16,-1-1-16 0,-1 2-736 0,0-3-160 15,-1 1-16-15,-2-2-16 0,0 1-128 0,-2-2-32 0,-2 2 0 0,-3 0 0 16,-1 1-32-16,-2 0-16 0,-2 0 0 0,-1 0 0 15,-1 2-208-15,0-1-32 0,0 5-16 0,-1 0 0 16,1 4-160-16,0 1 0 0,2 2 0 0,-1 3 0 16,2 4 0-16,-1 0-224 0,1 4 80 0,1-2 16 15,3 3-48-15,2 0 0 0,1 1 0 0,3 1 0 16,1 0-16-16,2-3-16 0,1 0 0 0,0-2 0 16,0-2-32-16,1 0 0 0,2 0 0 0,0-3 0 0,0-1 96 0,0-2 16 15,1 0 0-15,0-2 0 16,4-1-64-16,-3-2 0 0,2 1 0 0,-1-3 0 15,3 2-560-15,-2-4-112 0</inkml:trace>
  <inkml:trace contextRef="#ctx0" brushRef="#br1" timeOffset="122794.18">15859 13758 20271 0,'1'-4'896'0,"-1"1"192"0,2 0-880 0,-2 2-208 16,1-1 0-16,-1 2 0 0,1 0 1424 0,2 0 240 15,0 2 64-15,0 2 0 0,3 1 848 0,-4 5 176 0,3 0 48 0,-3 1 0 16,1 2-1584-16,1 0-320 0,-1 0-64 0,3-1-16 16,-6-12-416-16,0 0-80 15,0 0 0-15,0 0-16 0,0 0-304 0,54 47 0 16,-44-43 0-16,-1-2 0 0,1-2 0 0,-1-2 0 0,2 1 0 0,-1-3 0 16,3 1 0-16,-3-3-304 0,-1 0 64 15,0-1 16 1,1 0-512-16,-3 0-96 0,-1 0-32 0,-2 0 0 15,1-1-352-15,-2-1-80 0,0-1-16 0,-2 2 0 16,-1-1 416-16,-1 1 96 0,0-3 16 0,-1-1 0 0,-1 2 912 0,1 2 192 0,-1-1 48 0,0 4 0 16,2 1 1296-16,-1 2 256 0,1 1 48 0,-1 2 16 15,2 1-592-15,0 3-112 0,0 2-32 0,2 0 0 16,1 3-528-16,-1 0-96 0,4 1-32 0,-2 1 0 16,-4-12-400-16,0 0-64 0,0 0-128 0,0 0 176 15,37 56-176-15,-37-56 0 0,0 0 0 0,0 0 128 16,0 0-128-16,0 0-144 0,0 0 144 0,64 48-208 15,-57-45-624-15,2-3-128 16</inkml:trace>
  <inkml:trace contextRef="#ctx0" brushRef="#br1" timeOffset="123041.8">16367 13423 36863 0,'-3'-13'1632'0,"2"6"336"0,0 2-1584 0,1 0-384 0,0 4 0 0,-2 1 0 0,2 0 896 0,-1 1 80 16,1 2 32-16,-2 3 0 0,1 2-304 0,0 5-64 0,1 4-16 0,1 3 0 15,0 5-416-15,2 1-80 0,-3-26 0 0,12 60-128 16,-12-60 144-16,15 70-144 0,-15-70 0 0,21 66 144 0,-21-66-144 0,0 0 0 16,27 71 0-16,-27-71 0 0,0 0-320 0,0 0 0 15,0 0 0-15,37 56 0 16,-32-50-384-16,0-2-80 0,-1-3-16 0,-3-1-17088 15</inkml:trace>
  <inkml:trace contextRef="#ctx0" brushRef="#br1" timeOffset="123211.31">16270 13720 24879 0,'1'-5'2208'0,"2"3"-1760"0,1 0-448 0,1 1 0 0,-3-1 1408 0,1 2 192 15,3 0 32-15,4 2 16 0,-10-2-784 0,0 0-160 16,59 7-16-16,-59-7-16 0,0 0-464 0,65 18-80 16,-65-18-128-16,0 0 176 15,0 0-1344-15,69 24-272 0</inkml:trace>
  <inkml:trace contextRef="#ctx0" brushRef="#br1" timeOffset="123578.98">16698 13638 24879 0,'3'1'2208'0,"-3"-1"-1760"15,-2 0-448-15,2 2 0 0,0-1 3072 0,0 0 544 16,2 2 96-16,-2 1 32 0,0 5-2176 0,0 2-432 0,0 5-96 0,1-1-16 16,1 1-640-16,-1-1-128 0,0 1-16 0,1-2-16 15,-1 0-224-15,2-1 128 0,1-3-128 0,-1-2 0 0,3-1 0 16,-3-1 0-16,1 0 0 0,0-4 0 15,0 1 0-15,-1 0 0 0,1-1 0 0,-1-1 0 0,1-1-192 0,-1-1-16 0,0 1-16 0,-2-2 0 32,1-1-224-32,1 0-32 0,-1-1-16 0,1 0 0 31,-1 0 48-31,-1-2 0 0,2 3 0 0,0-2 0 0,1 0 256 0,-1 1 48 0,1 1 16 0,0-1 0 16,1 0 256-16,-1 0 64 0,1 1 16 0,1 0 0 15,1 0 368-15,0 2 64 0,2 1 0 0,1 0 16 16,-2 0-368-16,1 0-80 0,0 1-16 0,0-1 0 15,1 0-192-15,0 2 128 0,0-2-128 0,-2 0 0 16,-2 0 0-16,-1 0-128 0,1 0-16 0,-2 0-12272 16,2 0-2464-16</inkml:trace>
  <inkml:trace contextRef="#ctx0" brushRef="#br1" timeOffset="124013.82">17168 13826 11967 0,'6'-3'1072'0,"-2"0"-864"15,0 0-208-15,-2 2 0 0,-1-1 2672 0,2 0 480 16,3-3 112-16,4-3 0 0,-1-4 64 0,1 3 16 0,-1 0 0 0,-5 1 0 16,-1-2-1616-16,-5 1-320 15,1 4-64-15,-2-2 0 0,-2 0-672 0,-1-1-128 0,-3 1-32 0,1 2 0 16,-2-1-64-16,-1 0-32 0,-2 2 0 0,0 1 0 15,2 1-32-15,0 0-16 0,2 2 0 0,1 2 0 16,-1 0-208-16,4 3-32 0,-2-1-128 0,1 1 192 16,0 4-192-16,4 2 0 0,-1 2 0 0,1 0-160 15,2 2-144-15,2-1-16 0,-1 0-16 0,-1-14 0 32,0 0-224-32,0 0-32 0,20 53-16 0,-20-53 0 0,0 0 192 0,0 0 32 0,0 0 16 0,0 0 0 15,0 0 144-15,63 31 32 0,-55-34 0 0,0 0 0 16,2-1 64-16,-2 0 128 0,1-2-208 0,-4-1 80 15,0 0 128-15,-2-2 176 0,-2 2-48 0,-1 2 0 16,1 1 256-16,2-2 64 0,1 2 0 0,-1 1 0 16,1 0 32-16,1 2 16 0,0 1 0 0,0 2 0 0,2 1-144 0,-2 1-32 15,2 1 0-15,-7-5 0 0,0 0-320 0,0 0 144 16,0 0-144-16,0 0 0 0,0 0 0 0,54 42 0 16,-48-39-240-16,1 0 80 15,1-2-304-15,2 1-64 0,0-2-16 0,0-2-12256 16,-2 1-2432-16</inkml:trace>
  <inkml:trace contextRef="#ctx0" brushRef="#br1" timeOffset="124276.48">17571 13410 34095 0,'-2'-17'3024'0,"1"3"-2416"0,0 4-480 0,-1 6-128 0,1 0 1664 0,-2-6 320 0,-1-8 64 0,-2-9 16 16,-2-6-416-16,-2 2-96 0,3 10-16 0,0 5 0 15,1 9-592-15,2 5-128 0,-1 6-32 0,4 6 0 16,0 5-496-16,1 5-96 0,0-20-32 0,4 64 0 0,-4-64-160 0,8 74 0 16,-5-30 0-16,1 10 0 0,3 5 0 0,-1 1 0 15,3-7 0-15,-2-8 0 16,-7-45 0-16,17 70 0 0,-17-70 0 0,0 0 0 0,21 68 0 0,-21-68 0 16,0 0 128-16,0 0-128 0,24 59 0 15,-24-59 0-15,0 0 0 0,0 0 0 16,0 0-704-16,0 0-128 15,0 0-32-15,0 0-20720 0</inkml:trace>
  <inkml:trace contextRef="#ctx0" brushRef="#br1" timeOffset="125316.59">18560 13439 14735 0,'-2'-12'1312'0,"-2"5"-1056"0,0 2-256 0,1-1 0 0,4 2 1696 0,-1-1 288 0,-1 0 48 0,-3-7 16 0,-3-3 1056 0,-3-5 224 16,0-2 32-16,0 3 16 0,-1 4-1392 0,-1 2-288 16,1 4-48-16,-2 4-16 0,1 2-1008 0,-1 4-208 15,-3 4-32-15,1 2-16 0,-3 4-176 0,-1 3-48 16,1 3 0-16,1 1 0 0,0 2-144 0,4 0 0 16,2-2 0-16,1 2 128 0,2 4-128 0,0-1 0 15,7-1 0-15,1-2 0 0,0-20 0 0,0 0-224 16,0 0 80-16,33 58 16 0,-33-58 128 0,0 0-192 0,0 0 192 0,70 18-192 15,-70-18 192-15,45 0 0 0,-19-1-144 0,-1 0 144 16,-25 1 0-16,45-2 0 0,-45 2 0 0,0 0 0 16,51 6 0-16,-51-6 0 0,0 0 0 0,0 0 0 15,0 0 128-15,0 0-128 0,0 0 0 0,48 56 128 16,-52-43-128-16,-3 0 0 0,-1 2 144 0,-5 1-144 16,-3-1 0-16,-1 1 0 0,-1 1 0 0,-2-2-192 15,-1 1-64-15,0-5-32 0,0 1 0 0,1-3 0 16,2 0 288-16,-1-3-192 0,-1-1 192 0,1-2-160 15,2 0 416-15,1-2 64 0,2-1 32 0,0-1 0 16,3-1-128-16,1 1-32 0,3 0 0 0,1-1 0 16,3 1-48-16,2-1-16 0,-1 2 0 0,2 0 0 15,3 0 16-15,0 2 0 0,1 1 0 0,2-1 0 16,1 1-144-16,1 2 0 0,4 0 0 0,-12-5 0 0,0 0 0 0,0 0 0 16,0 0 0-16,63 47 0 0,-63-47 0 0,0 0 0 15,0 0 0-15,50 51 0 0,-50-51 0 0,0 0 0 16,0 0 0-16,35 58 0 0,-35-58 0 0,0 0 0 15,13 53 0-15,-13-53 0 0,-3 48 0 0,-1-24-224 16,1 0 80-16,-1 0 16 0,1 0-96 0,-3 2-16 16,0 1 0-16,1-2 0 0,-1-2 240 0,-1-4 0 15,3 0-160-15,1-5 160 0,2-3 0 0,-1-1 256 16,4-3-32-16,-1 0-16 0,2-1 288 0,1-3 48 16,3 1 16-16,2-1 0 0,1-2-80 0,-1-1-16 15,1 2 0-15,0-2 0 0,0-2-64 0,0-1-16 16,3 2 0-16,-3 0 0 0,1-1-128 0,0 1-48 15,0-2 0-15,1 0 0 0,-1 0-208 0,-1 0 0 0,3-1 0 0,-2 0 0 32,0 0-960-32,1-2-64 0,0 2-32 0,2-2-19104 0</inkml:trace>
  <inkml:trace contextRef="#ctx0" brushRef="#br1" timeOffset="125951.34">18967 13344 6447 0,'0'0'576'0,"0"0"-576"0,0 1 0 0,1-1 0 0,0 0 1584 0,1 0 208 0,1 0 32 0,-1 2 16 0,3-1 2128 0,-1 2 416 16,0 0 96-16,-1 1 0 15,1 0-1264-15,-2 2-256 0,0 1-48 0,1 1-16 0,0 1-1584 0,-1-1-320 16,0-2-64-16,0 1-16 0,-1 2-272 0,1 0-48 16,0 3-16-16,-2-12 0 0,0 0-288 0,0 0-64 15,0 0-16-15,12 52 0 0,-11-43-208 0,-1-1 128 16,2-2-128-16,-2 1 0 0,0-2 0 0,0 0 0 0,0 0 0 0,1-2 0 15,0 1 0-15,-1-1 0 16,0 0 0-16,0-2 0 16,2 1-480-16,-1-2-144 0,1 1-16 0,-1-1-12576 15,-1-1-2512-15</inkml:trace>
  <inkml:trace contextRef="#ctx0" brushRef="#br1" timeOffset="126459.78">18952 14119 29487 0,'0'0'2624'0,"0"0"-2112"0,0 0-512 0,0 0 0 0,0 2 1152 0,0-2 112 0,0 3 16 0,-1 0 16 0,-2 5 384 0,2 1 80 15,-2 0 16-15,0 4 0 0,3 0-1200 0,0 1-256 0,2 0-32 0,-2-14-16 16,0 0-272-16,0 0 0 15,26 59 128-15,-26-59-128 0,0 0 0 0,0 0 0 0,57 58 0 0,-57-58 0 16,0 0 0-16,0 0 0 16,66 47 0-16,-66-47 0 0,0 0 128 0,0 0-128 15,62 20 0-15,-62-20 0 0,0 0 0 0,46-2 0 16,-32-2 0-16,-2-2 0 0,0 1 256 0,-1-4-48 16,0 1-16-16,1-2 0 0,-4-1 176 0,-1-1 16 15,-1 0 16-15,0-1 0 0,-2 0 288 0,-3-1 48 16,-2-1 16-16,-3 0 0 0,-1 0 64 0,-3-1 16 0,-1-1 0 0,-2 2 0 15,-2-2-192-15,-2-1-16 16,-4-1-16-16,1 1 0 0,0 1-128 0,1 3-32 16,0 1 0-16,1 0 0 0,1 3-608 0,-1 0-128 0,1 3-32 0,-1 3 0 31,3 3-1216-31,-1 2-256 0</inkml:trace>
  <inkml:trace contextRef="#ctx0" brushRef="#br1" timeOffset="127004.51">20241 13409 12895 0,'-12'3'1152'0,"7"0"-928"0,6-1-224 0,3 1 0 0,-1 1 832 0,-3 1 112 0,0 3 16 0,-3 6 16 0,3-14 336 0,-1 45 64 0,1-45 16 0,1 47 0 0,-1-47 400 0,0 0 96 15,10 54 16-15,-10-54 0 0,0 0-368 0,0 0-80 16,0 0-16-16,0 0 0 0,0 0-304 0,31 56-64 16,-26-53-16-16,-3-1 0 15,1-2-608-15,0 0-112 0,-1-2-16 0,-2 1-16 16,0-2-576-16,-2-1-112 0,4-2-32 0,-5 2 0 16,0-1-2608-16,-1 1-528 0</inkml:trace>
  <inkml:trace contextRef="#ctx0" brushRef="#br1" timeOffset="127321.2">20191 13504 1839 0,'-3'-10'160'0,"1"4"-160"0,0 2 0 0,2 1 0 0,2 0 2208 0,-1 2 416 16,0-1 64-16,2 1 32 0,0-2 672 0,4 0 128 15,2 2 16-15,2 2 16 0,-1 2-880 0,-10-3-176 16,0 0-48-16,0 0 0 0,0 0-976 0,56 52-192 0,-56-52-32 0,0 0-16 16,0 0-624-16,60 64-128 0,-60-64-32 0,0 0 0 15,53 46-320-15,-53-46-128 0,0 0 0 0,0 0 144 16,67 34-144-16,-67-34 0 0,0 0 0 0,0 0 0 15,62 9 320-15,-47-11 0 16,0 0-16-16,-3-3 0 0,0 1 16 0,-2-1 16 16,-2-1 0-16,-1-1 0 0,-1 0 64 0,-3-3 16 15,-2 0 0-15,-1 0 0 0,0-1 336 0,0-1 64 0,-1 1 16 16,-1-2 0-16,1-2 48 0,-4-1 16 0,3 1 0 0,-1-1 0 16,0 4-112-16,-1-4-16 0,-2 0 0 0,0 0 0 15,1-1-160-15,-2 1-32 0,1 1-16 0,0 3 0 16,4 2-352-16,0 2-64 0,-1 2-16 0,3 3 0 15,-1 2-272-15,1 0-64 0,1 2-16 0,1 2 0 32,1 2-1072-32,-1 2-224 0,0 3-32 0,-1 2-13488 0,1 0-2704 0</inkml:trace>
  <inkml:trace contextRef="#ctx0" brushRef="#br1" timeOffset="127692.13">20703 13703 31327 0,'5'-3'1392'0,"-2"1"272"0,1 1-1328 0,1 0-336 16,-3-1 0-16,1 1 0 0,2-2 896 0,0 0 128 15,6 0 0-15,2-1 16 0,1-3 336 0,-1 1 64 16,1 2 16-16,-3 0 0 0,1 0-880 0,-1-1-160 16,0 0-32-16,-1-2-16 0,0 2 16 0,-1 1 16 15,1-1 0-15,-3-1 0 0,0 0 64 0,-2-1 16 16,1 2 0-16,-3-4 0 0,1 3 32 0,-3-2 0 0,2-2 0 0,-3 0 0 15,-1-1 0-15,-1 0 16 0,0 1 0 0,-3 1 0 16,3 1-208-16,-6 1-32 16,3 0-16-16,-2 1 0 0,-2 2-272 0,2 2 0 0,0 2 128 0,0 2-128 15,0 2 0-15,-1 3 0 0,0 3 0 0,1 3-144 0,2 1-16 0,1 0 0 16,1 1 0-16,1 4 0 16,2-2-64-16,0 0-16 0,0-3 0 0,3 0 0 15,0-1 0-15,3-1 0 16,-6-12 0-16,0 0 0 0,0 0 112 0,0 0 128 0,0 0-208 0,58 50 80 15,-46-49 128-15,2 1-128 0,-1-4 128 0,0 2-128 16,2-1-144-16,-1 1-32 0,2-2 0 0,-2 1 0 16,-1 0-592-16,0-1-128 0</inkml:trace>
  <inkml:trace contextRef="#ctx0" brushRef="#br1" timeOffset="128090.52">21170 13547 39615 0,'3'-4'1760'0,"-1"3"352"0,-1-1-1680 0,0 1-432 16,-1-1 0-16,0 2 0 0,2 0 688 0,-2 2 48 15,1-1 16-15,1 3 0 0,0 4-336 0,0-1-64 16,1 1-16-16,-1 1 0 0,-2-9-208 0,0 0-128 16,0 0 128-16,0 0-128 0,0 0 0 0,30 56 0 15,-30-56 0-15,0 0 0 0,0 0 0 0,0 0 0 16,0 0 0-16,0 0 0 0,61 20 0 0,-51-23 0 15,-2 0-176-15,-1-1 176 0,2 0-192 0,-2-2 192 16,0 0-208-16,-1-1 80 0,-1 2 128 0,-1-2 0 16,1-2 0-16,-2 2-128 0,-1-1 128 0,-2 1 0 15,2-2 128-15,-2 1-128 0,-2 1 400 0,1-1 16 0,0 1 0 0,-2 2 0 16,0 1 96-16,1-1 0 0,1 4 16 0,0 1 0 16,1 0-48-16,-2 1-16 0,2 2 0 0,0 3 0 15,0 1-288-15,2 1-176 0,-1 2 192 0,2 2-192 16,-3-12 0-16,0 0 0 0,0 0 0 0,0 0 0 15,21 64 0-15,-21-64 0 0,0 0-192 0,0 0 192 16,0 0-272-16,37 54 32 0,-37-54 16 0,0 0 0 31,0 0-352-31,0 0-80 0,0 0-16 0,62 23 0 0,-52-23-512 0,1-2-96 16</inkml:trace>
  <inkml:trace contextRef="#ctx0" brushRef="#br1" timeOffset="128323.22">21628 13313 17503 0,'0'-20'1552'0,"0"10"-1232"16,0 0-320-16,0 3 0 0,0 3 5056 0,0 1 960 15,1 2 192-15,1-4 48 0,-1 0-4192 0,-1-1-832 16,2 3-160-16,-1 3-48 0,-1 6-384 0,0 4-96 0,1 3-16 0,1 4 0 16,-1 4-272-16,-1-21-64 15,7 49-16-15,-7-49 0 0,9 55-176 0,-9-55 128 16,14 65-128-16,-14-65 128 0,15 62-128 0,-15-62 0 15,0 0 0-15,24 68-176 16,-24-68-208-16,0 0-64 0,0 0 0 0,0 0 0 16,0 0-448-16,0 0-80 0,34 55-32 0,-34-55-17824 0</inkml:trace>
  <inkml:trace contextRef="#ctx0" brushRef="#br1" timeOffset="128473.73">21498 13491 36863 0,'-1'-6'1632'0,"1"3"336"0,1 1-1584 0,2 0-384 0,-2 1 0 0,1 1 0 16,0 0 752-16,6-2 64 0,1 2 16 0,6 2 0 16,-15-2-304-16,0 0-48 0,59 7-16 0,-59-7 0 15,0 0-464-15,0 0 0 0,65 14-208 0,-65-14-18144 16</inkml:trace>
  <inkml:trace contextRef="#ctx0" brushRef="#br1" timeOffset="128824.25">21814 13464 30399 0,'3'0'2704'0,"-1"0"-2160"15,-1 1-544-15,-1 1 0 0,0-1 2176 0,2 1 320 16,-1 2 64-16,0 2 0 0,2 3-1232 0,-1 1-256 0,0 3-48 0,-2 0-16 16,2-1-432-16,-2 3-64 0,0-4-32 0,1 2 0 15,1 1-352-15,-2-3-128 16,2-1 0-16,0 0 144 0,2-2-144 0,-1-2 0 0,0-2 0 0,0-2 0 15,-1 0-320-15,1-2 64 16,0 2 16-16,1-5 0 16,-1 2-272-16,-1-2-48 0,-1-2-16 0,0 1 0 15,2 0-96-15,-3-2-32 0,2-1 0 0,-1 0 0 16,0 2-64-16,1-2-32 0,1-2 0 0,-2 2 0 16,0 1 288-16,2 2 48 0,0 0 16 0,0 1 0 0,1 0 832 0,-1 2 192 0,3 1 16 0,-2 0 16 0,0 1 256 0,0 2 48 15,2 1 16-15,-6-4 0 16,0 0-480-16,0 0-80 0,0 0-32 0,0 0 0 15,0 0-80-15,59 40-32 0,-59-40 0 0,0 0 0 0,0 0-64 0,0 0-16 16,0 0 0-16,58 14 0 0,-49-13-320 0,-1-2-64 16,1 1-16-16,-2-1-18656 0</inkml:trace>
  <inkml:trace contextRef="#ctx0" brushRef="#br1" timeOffset="129343.83">22271 13633 13359 0,'8'0'288'0,"-4"-1"64"0,1 0 16 0,-2-1 16 0,-1 2-384 0,0 0 0 0,1-1 0 0,2-2 0 0,2-1 3840 0,2-2 688 0,2 0 144 0,-2-1 16 0,-1 2-1584 0,-2-2-320 0,-2 0-64 0,-3 0-16 15,-1 0-1360-15,-1-1-256 16,-3 1-64-16,-1-1-16 0,0 1-176 0,-2 0-16 16,-2-2-16-16,1 2 0 0,-2 2-352 0,-1-1-80 15,-2 2-16-15,0-1 0 0,-1 4-224 0,1 1-128 16,2 3 128-16,-2 0-128 0,5 0 0 0,-1 4 0 0,4 0-160 0,-1 4 160 16,2 2-304-16,2 1 48 0,1 0 16 0,2 1 0 31,1 1-144-31,-2-16-16 0,0 0-16 0,0 0 0 0,18 58 32 0,-18-58 16 0,0 0 0 0,0 0 0 15,0 0 48-15,51 49 16 0,-38-44 0 0,-2-3 0 16,0 0 96-16,-1-1 16 0,2-1 0 0,-4-1 0 16,3-3 192-16,-4-2 0 0,0 0-160 0,-1 1 160 15,0 0 0-15,-2 0 0 0,-1-1 128 0,0 0-128 16,-1 4 352-16,0-3-16 0,1 3 0 0,-2-1 0 16,0 0-16-16,2 2 0 0,0 1 0 0,0 0 0 15,0 1-192-15,1 3-128 0,0-1 160 0,1 3-160 16,0-1 0-16,2 1 128 0,-7-6-128 0,0 0 0 15,0 0 0-15,0 0-208 0,0 0 32 0,64 15 16 16,-64-15-224-16,0 0-64 0,37-5 0 0,-26-1 0 16,0 1-432-16,0-3-80 15,1 3-32-15,-2-2 0 0,1-3-2416 0,-1 1-496 0</inkml:trace>
  <inkml:trace contextRef="#ctx0" brushRef="#br1" timeOffset="129546.97">22700 13453 16575 0,'0'-2'1472'0,"0"2"-1168"15,0-3-304-15,0-2 0 0,-1-7 3680 0,-1-12 672 0,1-11 144 0,-5-11 32 0,1-5-1472 0,-2 0-304 31,-2 7-48-31,3 9-16 0,1 8-1088 0,1 7-240 16,1 9-32-16,1 4-16 0,1 4-480 0,1 6-112 16,-2 4-16-16,2 3 0 0,-1 4-448 0,1 3-80 15,1 4-32-15,1 4 0 0,-2-25-144 0,6 67 0 16,-5-25 0-16,-1-42 128 0,6 74-128 0,-4-33 0 16,4 2 0-16,0 3 0 0,-6-46 0 0,17 87 0 0,-17-87 0 15,19 65 0-15,-19-65 0 0,0 0 0 0,32 69 0 16,-32-69 0-1,0 0-320-15,0 0-112 0,0 0-16 0,0 0 0 16,49 61-640-16,-43-57-144 0,-1 1-32 0,0-4-19184 0</inkml:trace>
  <inkml:trace contextRef="#ctx0" brushRef="#br1" timeOffset="130962.72">20224 14467 20271 0,'3'0'1792'0,"1"0"-1424"0,0 0-368 0,-1 0 0 0,0 0 1344 0,1-1 192 0,6-1 32 0,5-1 16 0,5-1 416 0,1-2 96 0,1 1 16 0,-3-4 0 16,0 2-640-16,-2-3-128 0,0-1-32 0,-3 0 0 15,-2-2-480-15,0 2-80 0,-2-2-32 0,-2 0 0 16,-4 1-272-16,-1-1-64 0,-1 2-16 0,-4 1 0 16,-1-2-80-16,-1 3-16 0,-2 0 0 0,1 1 0 15,-2 2-112-15,-2 0-32 0,1 2 0 0,-1 1 0 16,1 2 0-16,-1 1-128 0,2 1 192 0,-1 3-64 0,1 2-128 0,0 3 160 16,1 2-160-16,2 0 160 15,1 3-160-15,2 2 0 0,1-1 0 0,1 1 0 0,-1-16-128 0,0 0 128 16,0 0-160-16,0 0 160 0,32 65-144 0,-32-65 144 15,0 0-128-15,0 0 128 0,0 0 0 0,60 31-128 16,-47-30 128-16,1-1 0 0,0 0 0 0,1-2 0 16,4-3 0-16,-1 1 0 0,0-2-256 0,2-1 16 15,0 0 16-15,-3 2-12560 16,0-1-2512-16</inkml:trace>
  <inkml:trace contextRef="#ctx0" brushRef="#br1" timeOffset="131204.12">20714 14080 23951 0,'0'-7'2128'0,"1"1"-1696"0,1 2-432 0,-2 3 0 16,0-1 2944-16,1-1 512 0,1-2 112 0,0-4 16 15,1-2-1536-15,0 1-288 0,0 3-64 0,0 6-16 16,0 5-912-16,-2 4-176 0,-1 5-32 0,0 4-16 16,0-17-288-16,1 44-48 0,-1-44-16 0,3 56 0 15,-3-56 0-15,9 62 0 0,-9-62 0 0,7 60 0 16,-7-60-192-16,8 49 176 0,-8-49-176 0,0 0 160 15,16 64-160-15,-16-64 0 0,0 0 0 0,0 0 0 0,0 0 0 0,24 62 0 16,-20-55 0-16,-1-1-176 31,1-4-560-31,0 1-112 16,-1 0-32-16,3-3-18832 0</inkml:trace>
  <inkml:trace contextRef="#ctx0" brushRef="#br1" timeOffset="131565.97">21049 14297 27647 0,'7'-8'1216'0,"-4"4"256"0,0 0-1168 0,-2-1-304 16,-1 2 0-16,0 1 0 0,-1-1 1552 0,-2-3 256 0,-2-2 48 0,-2-1 16 15,-3 1-272-15,-1 2-48 16,0 3-16-16,0 2 0 0,-1 2-832 0,2 2-192 16,1 3-16-16,1 1-16 0,3 1-224 0,1 1-32 0,2 1-16 0,2-2 0 15,3-1-208-15,3 2 0 16,1-2 0-16,1-2 0 0,-8-5-240 0,0 0 16 15,0 0 0-15,59 24 0 16,-59-24-160-16,0 0-48 0,56 19 0 0,-56-19 0 0,0 0 144 0,69 29 32 0,-69-29 0 0,0 0 0 16,0 0 256-16,53 48-128 0,-53-48 128 0,0 0 0 15,0 0-240-15,0 0 64 0,6 49 16 0,-9-44 0 16,-2 2 160-16,-2-1 176 0,-5 1-48 0,-2-1 0 16,0 1 144-16,-2-3 32 0,1 0 0 0,1-1 0 15,1-2 288-15,-1-1 64 0,0 0 16 0,0-2 0 16,0 0-128-16,1-1-32 0,3-1 0 0,2 0 0 15,0 0-512-15,3-1 0 0,2 1 0 0,3-2 0 32,0 4-256-32,1-3-144 0,2 3-48 0,1-3 0 0,4 3-1024 0,-1-1-192 0</inkml:trace>
  <inkml:trace contextRef="#ctx0" brushRef="#br1" timeOffset="131898.24">21283 14415 33167 0,'12'-2'1472'0,"-8"2"304"0,1-1-1424 0,1 0-352 16,-2 1 0-16,-1-2 0 0,1 1 1520 0,5-1 224 0,2-1 48 0,5-1 16 0,-1 0-912 0,-2-2-176 15,0 1-32-15,-1-1-16 16,-2-1-352-16,-1 0-80 16,-2 0-16-16,-1-2 0 0,-2 1 32 0,-1-1 16 0,-1 2 0 0,-3-1 0 15,0 1 0-15,-4-3 0 16,0 1 0-16,-2 1 0 0,-2 1 48 0,1 1 0 15,-2 1 0-15,0 2 0 0,0 1-64 0,-1 2-16 0,1 3 0 0,-1 1 0 16,2 3-48-16,1 2-16 16,-1 2 0-16,3 1 0 0,2 0-48 0,1 1-128 0,3 1 192 0,0-14-64 15,0 0-128-15,0 0 128 0,0 0-128 0,31 65 128 16,-31-65 0-16,0 0-128 0,0 0 192 0,0 0-64 16,63 44 32-16,-63-44 0 0,0 0 0 0,53 15 0 15,-53-15-288-15,0 0-64 0,70 9-16 0,-70-9 0 16,49 4-976-1,-49-4-192-15</inkml:trace>
  <inkml:trace contextRef="#ctx0" brushRef="#br1" timeOffset="133351.23">10311 14730 9215 0,'0'-2'816'0,"2"1"-656"0,-2 0-160 0,0-1 0 0,0 2 800 0,1 0 128 0,1-3 32 0,0-1 0 15,3 0 880-15,0-3 176 0,4 0 32 0,1 0 16 16,0 0 368-16,1-2 64 0,2 1 0 0,2-2 16 15,3 0-544-15,1 0-112 0,-1-1-32 0,1 2 0 16,0-2-768-16,5 0-160 0,3-2-16 0,6-1-16 16,5-2-336-16,3-1-64 0,1 2-16 0,-2 1 0 15,1 2-224-15,-3 2-48 0,-1 5-16 0,-2 1 0 16,-1 2-160-16,-2 2 0 0,-1 2 0 0,-1-1 128 16,0 3-128-16,1-1 0 0,0 1 0 0,-31-4 0 15,63 12 0-15,-63-12 0 0,63 16 0 0,-63-16 0 16,57 20 0-16,-57-20 0 0,60 24 0 0,-60-24 0 0,62 37-256 15,-62-37 80-15,61 40 16 0,-61-40 0 16,0 0-160-16,75 63-48 0,-75-63 0 0,0 0 0 0,67 74 128 0,-67-74 32 16,0 0 0-16,71 69 0 0,-71-69 208 0,0 0-144 15,79 51 144-15,-79-51-128 0,59 22 128 0,-59-22 0 16,65 16 0-16,-65-16 0 0,68 11 0 0,-68-11 0 16,69 13 0-16,-69-13 0 0,72 14 0 0,-72-14 0 15,70 17 0-15,-70-17 0 0,63 14 0 0,-63-14 0 16,51 11 0-16,-51-11 128 0,61 7-128 0,-26-4 0 15,-2-1 0-15,-4 0 0 0,1 0 0 0,-2-1 128 16,2 1-128-16,-3-1 0 0,-2 1 0 0,-2-2 128 0,-2 1-128 0,-3 0 0 16,-1-1 0-16,-1 0 0 0,-1 0 0 0,-2-1 0 15,-2 0 0-15,-1-2 0 0,0 0 0 0,-3-1 128 32,-1 1-1312-32,0-1-256 0</inkml:trace>
  <inkml:trace contextRef="#ctx0" brushRef="#br1" timeOffset="133819.13">12564 14727 911 0,'6'1'0'0,"-3"1"0"0,0 1 0 0,0-2 0 0,1 2 3376 0,-1-2 592 0,-1 4 112 0,6 2 16 0,-8-7-1184 0,0 0-240 0,0 0-48 0,72 55-16 15,-72-55-560-15,0 0-96 0,65 32-32 0,-65-32 0 16,0 0-688-16,56 30-144 0,-56-30-16 0,0 0-16 15,0 0-416-15,58 41-96 0,-45-31-16 0,-13-10 0 16,0 0-144-16,0 0-48 0,0 0 0 0,62 56 0 16,-52-46-128-16,0-1-16 15,0-1-16-15,-2-1 0 0,-1 0 112 0,-1-1 32 16,-2-1 0-16,-1 1 0 0,0 0 0 0,-3-2 0 0,-3 3 0 0,-4 2 0 16,-2-1-112-16,-2 2-16 0,0-2 0 0,-3 4 0 15,-5-1-16-15,-3 2-16 0,-4 1 0 0,-1 0 0 16,2-3 0-16,1 1 0 0,1-3 0 0,5 0 0 15,2-2-160-15,4-1 160 0,-1-1-160 0,2-2 160 0,1 1-160 0,1-1 0 16,2 1-192-16,2 1 192 31,2-1-960-31,0 0-64 0</inkml:trace>
  <inkml:trace contextRef="#ctx0" brushRef="#br1" timeOffset="134393.94">13644 14774 21183 0,'1'4'1888'0,"-1"-1"-1504"0,2-1-384 0,-2 1 0 0,1 2 1168 0,0 0 176 0,2 8 16 0,-3-13 16 0,0 0 208 0,21 71 32 16,-21-71 16-16,0 0 0 0,30 80-160 15,-30-80-16-15,0 0-16 0,27 71 0 0,-27-71-704 0,0 0-144 16,0 0-16-16,30 72-16 0,-30-72-336 0,0 0-64 16,0 0-16-16,0 0 0 0,0 0-144 0,26 62 0 15,-24-58 0-15,-1-1 0 0,1 0-272 0,-2-3-96 16,1 0-16-16,-1-3-16896 15</inkml:trace>
  <inkml:trace contextRef="#ctx0" brushRef="#br1" timeOffset="134721.23">13505 14750 21183 0,'24'-20'944'0,"-10"8"192"0,1 4-912 0,-1 1-224 0,-2 1 0 0,0 2 0 15,7 0 1408-15,15-3 224 0,20-3 48 0,14 1 16 16,-2 7-96-16,-11 4-32 0,-7 7 0 0,-48-9 0 16,77 31-240-16,-77-31-48 0,55 48-16 0,-55-48 0 15,0 0-608-15,49 93-112 0,-49-93-32 0,16 64 0 16,-16-64-256-16,5 55-64 0,-6-30-16 0,-2-3 0 16,-1-4-176-16,-2-1 192 0,-2 1-192 0,-2-1 192 15,1-3 0-15,-2 0 16 0,-3 2 0 0,-3-1 0 16,-3 1-16-16,-2 0 0 0,-2-4 0 0,0 1 0 15,0-3-192-15,-3-3 0 0,1-3 128 0,2 0-128 0,3-1 0 0,0-3 128 16,0 0-128-16,2-1 0 16,2-1 0-16,3 1 128 0,2 0-128 0,0-2 0 15,2-1 0-15,5 1-288 0,-1 0 64 0,3 0-18288 16</inkml:trace>
  <inkml:trace contextRef="#ctx0" brushRef="#br1" timeOffset="135004.15">14366 15152 24879 0,'1'2'1088'0,"-1"-1"256"0,1 0-1088 0,1 1-256 0,-1-1 0 0,2-1 0 15,1 0 2560-15,2 2 464 0,4 1 96 0,4-2 16 16,2 2-1264-16,0-3-240 0,0 0-48 0,0-2-16 16,-1 0-880-16,-1 0-176 0,0-2-48 0,2 1 0 15,-2-1-192-15,-1 0-32 0,-2 1-16 0,-1-2 0 16,0 4-224-16,0-2 0 0,-2 2 0 0,1-1 0 16,-2 2-288-16,-3-1-160 0</inkml:trace>
  <inkml:trace contextRef="#ctx0" brushRef="#br1" timeOffset="135694.59">15195 14778 22111 0,'0'-3'1968'0,"0"0"-1584"0,-2 0-384 0,1 2 0 0,0 1 1488 0,-4-1 224 0,1-2 32 0,-4 1 16 0,-5-1-192 0,-4 2-32 15,0 5-16-15,-1 5 0 0,-1 2-752 0,-1 3-128 16,4 2-48-16,0 1 0 0,3 2-384 0,5 0-80 0,4-2 0 0,2 1-128 15,5 1 0-15,1-3 0 16,-4-16 0-16,0 0 0 0,0 0 0 0,41 64 0 16,-41-64 0-16,0 0 0 0,0 0 192 0,60 47-64 15,-48-39 0-15,1 1-128 0,-3-2 192 0,-2-2-64 16,-1 2 0-16,-4-2-128 0,0 0 256 0,-3 0-64 0,-4 2-16 0,-3 0 0 0,-5 3-48 0,-3-2 0 31,-2 0 0-31,-1 1 0 0,-2-1-128 0,-1-2 0 0,1 0 0 0,0-3 0 0,-1 1 0 16,2-3 0-16,1 2 0 0,4-3 0 0,3 0 256 0,-1 0-16 15,4 0-16-15,2 0 0 16,2 0-224-16,1 0 0 0,2 1 128 0,1 1-128 31,1-1-1120-31,2 1-272 0</inkml:trace>
  <inkml:trace contextRef="#ctx0" brushRef="#br1" timeOffset="135990.94">15456 14833 32255 0,'-6'-20'1424'15,"4"9"304"-15,0 0-1392 0,1 2-336 0,-1 3 0 0,1 2 0 0,0 0 1024 0,-1-3 128 0,-2-3 16 0,-3 0 16 16,1 3-288-16,-1 6-48 0,0 2-16 0,1 8 0 16,2 5-256-16,3 3-48 0,-1 5-16 0,2 2 0 15,0-24-320-15,0 0-192 16,12 79 192-16,-12-79-192 0,0 0 256 0,19 81-48 15,-19-81-16-15,0 0 0 0,24 73-32 0,-24-73-16 16,0 0 0-16,16 64 0 0,-16-64-144 0,0 0 128 16,0 0-128-16,14 62 128 0,-12-51-128 0,-2-1 0 15,0-1 0-15,-2-2 0 0,2-3 0 0,-1 0 0 16,1-2 0-16,0-1 0 16,0-1-480-16,0-3-176 0,0 0-48 0,-2-1-11664 15,1-1-2352-15</inkml:trace>
  <inkml:trace contextRef="#ctx0" brushRef="#br1" timeOffset="136159.16">15366 15050 911 0,'4'-7'0'0,"-3"5"0"0,1-1 0 0,-1 0 0 15,2 2 3712-15,-2-1 640 0,2 1 144 0,2-1 32 16,3-1-432-16,3-1-64 0,3 1-32 0,2 1 0 16,1 0-1744-16,1 1-336 0,2 1-80 0,-2 0-16 15,1 1-1088-15,-2 1-224 0,0-1-32 0,-3 0-16 16,1 1-464-16,-2 1-160 0,0-2 0 0,-3 0-11552 15,0 2-2320-15</inkml:trace>
  <inkml:trace contextRef="#ctx0" brushRef="#br1" timeOffset="136558.47">15774 14932 29487 0,'0'-4'1296'0,"0"2"288"0,0 1-1264 0,0 1-320 16,0 0 0-16,0 1 0 0,0 1 1616 0,0 2 272 16,1 1 48-16,-1 5 16 0,2 3-512 0,-2 1-96 15,1 3-32-15,-2-1 0 0,1 1-864 0,0 0-160 16,0 0-32-16,0 0-16 0,0-6-240 0,0 2 0 16,-2 2 0-16,1-1 0 0,1 0 0 0,1-4 0 0,-1 0 0 0,2-3 0 15,-1-1 0-15,2-2 0 0,-2-1 0 0,2-3 0 16,-1 0 0-16,1-2 0 15,-1 0 0-15,0-3 0 0,1 0 0 0,-2-1 0 0,2 0 0 0,-2-1 0 16,1-1 0-16,-1-1 128 16,2-2-128-16,1 0 192 0,-1 0 32 0,0-1 0 0,1 2 0 0,0 0 0 15,0 3-32-15,2-1 0 0,0 2 0 0,1 1 0 16,1 0 0-16,-2 1-16 0,0 0 0 0,2 1 0 16,1 2-32-16,0 1 0 0,0 0 0 0,1 0 0 15,-2 1-144-15,2-1 0 0,-1 1 0 0,-1-1 128 16,-1 2-128-16,-1-1 0 0,1 1 0 0,-1-2 0 15,-2 3 0-15,-1-3 0 0,1 1 0 0,-1 0 0 16,1 1-256-16,-1 1-64 0,0-2-32 0,-1 3-19360 16</inkml:trace>
  <inkml:trace contextRef="#ctx0" brushRef="#br1" timeOffset="136943.18">16175 15075 32255 0,'7'-10'1424'0,"-4"4"304"0,1 0-1392 0,-1 2-336 16,-1 1 0-16,-2 0 0 0,0-1 1600 0,1-1 240 0,-1-3 48 0,0 1 16 15,0 2-752-15,-3 2-128 0,0 3-48 0,-1 3 0 16,0 2-592-16,-2 2-128 0,2 2-32 0,0-1 0 16,1 4-96-16,1-1 0 0,2 3-128 0,2 0 192 15,1-2-192-15,0 0 0 16,-3-12 128-16,0 0-128 0,0 0 0 0,0 0 0 15,35 68 0-15,-35-68 0 0,0 0 0 0,0 0 0 16,0 0 0-16,54 37 0 0,-45-36 0 0,4-2 0 0,1-3-160 0,0-2 160 16,1 0 0-16,-4 1-160 0,-1-1 160 0,1-2 0 15,2-4 0-15,2-3 0 0,-1-2 0 0,-2-2 0 16,-2 1 0-16,-5 0 176 0,-2-1-32 0,-4 4 0 16,-4-1 144-16,-3 1 32 0,-2 1 0 0,-4 1 0 15,0 0-64-15,-5 2 0 0,1-2 0 0,0 6 0 16,1 3-48-16,1 0-16 0,1 2 0 0,1 4 0 15,1-1-192-15,3 3 0 0,1 0 0 0,4 2 0 16,-1 3-672-16,2-1-32 16,2 3 0-16,1 1 0 0,1-1-800 0,1 2-160 0</inkml:trace>
  <inkml:trace contextRef="#ctx0" brushRef="#br1" timeOffset="137327.34">16479 15059 3679 0,'3'0'320'0,"0"1"-320"16,-1 1 0-16,0-2 0 0,-1 1 2768 0,1 1 496 0,2 2 80 0,2 3 32 16,-1 1 400-16,-1 4 96 15,1 0 16-15,-3 3 0 0,-2-1-1712 0,0 1-320 16,0-1-80-16,-1-1-16 0,0 0-656 0,1-3-128 16,0-2-16-16,-2-1-16 0,4-1-368 0,-2-2-80 15,1-1-16-15,0-2 0 0,1-1-208 0,-1-3-32 16,1 1-16-16,-1-4 0 0,2 0 48 0,-2-2 16 0,2-1 0 0,-1 0 0 15,-1-3 16-15,2 0 0 16,0-3 0-16,1 1 0 0,0-1 64 0,0-2 16 0,2 0 0 0,-2-2 0 16,2 2-128-16,-2 1 0 0,2-4-16 0,1 0 0 15,1 2-240-15,1 1 176 0,-1 1-176 0,2 5 160 16,-1 1-160-16,-1 3 0 0,1 3 0 0,-2 2 0 16,1 2 0-16,-1 3 0 0,-1 3 0 0,-1 1 0 15,3 1 0-15,-4 4 0 0,1 0 0 0,1 0 0 16,-2 2-144-16,1 0 144 0,-5-14 0 0,0 0 0 15,14 61-128-15,-14-61 128 0,0 0 0 0,0 0 0 16,22 72-192-16,-22-72 64 0,0 0 128 0,0 0-208 16,34 62-336-1,-27-52-64-15,-7-10-16 0,0 0-12624 0,0 0-2512 0</inkml:trace>
  <inkml:trace contextRef="#ctx0" brushRef="#br1" timeOffset="137695.04">17006 15130 30399 0,'4'-16'1344'0,"-1"8"288"0,0-2-1312 0,-2 1-320 0,-1 4 0 0,-1-1 0 16,1-1 2288-16,-2-3 384 0,-1-10 80 16,-1-4 0-16,-3-1-1408 0,-1 4-304 0,-1 4-48 0,-2 4-16 15,-2 6-592-15,0 3-112 16,1 4-16-16,-2 4-16 0,-2 3-240 0,2 3 128 0,1 5-128 0,1 2 0 16,3 3 0-16,1 0 0 15,3 0 0-15,4-1 0 0,1-19 0 0,0 0 0 16,7 60 0-16,-7-60 0 0,0 0-256 0,0 0 16 15,25 68 0-15,-25-68 0 16,0 0-144-16,0 0-48 0,0 0 0 0,56 48 0 0,-44-44 176 0,1-3 48 0,1-1 0 0,-3 0 0 16,2 0 208-16,-3 0-192 0,-2 2 192 15,0-1-192-15,-3 2 192 0,1 1 0 0,-3 2 0 0,-3 4 0 16,0 1 0-16,-3 2 0 0,0 4 0 0,-3 1 0 16,1 2 0-16,-5-2 208 0,0 0-32 0,-1 2-16 15,-2-1 64-15,0-2 16 0,-1-2 0 0,1 1 0 16,1-2 144-16,-1-1 16 0,2-4 16 0,1 1 0 15,3-1-160-15,-2-4-16 0,4 1-16 0,-3-2 0 16,4 1-224-16,1-3 0 0,1 3-192 0,0-3-13088 16,2 3-2624-16</inkml:trace>
  <inkml:trace contextRef="#ctx0" brushRef="#br1" timeOffset="137974.31">17086 14745 15663 0,'3'-19'1392'0,"-1"9"-1120"0,-1 0-272 0,0 3 0 0,2 1 2848 0,-3 3 512 0,2 0 96 0,-2-1 32 0,1 0-928 0,0-2-192 16,-1 5-48-16,2 5 0 0,-2 6-768 0,0 4-144 15,0 4-48-15,0 4 0 0,0 3-912 0,0-25-176 16,1 57-32-16,-1-57-16 0,2 63 16 0,-2-63 0 0,0 69 0 0,0-69 0 15,3 65-240-15,-3-42 128 0,1-5-128 0,0 1 0 16,-1-19 0-16,0 0 0 16,0 0 0-16,22 75 0 0,-15-63-224 0,0-2 16 0,0-1 0 0,-2-5 0 31,2 0-240-31,-1-2-32 0,0-2-16 0,1-2-11760 0,0-2-2352 0</inkml:trace>
  <inkml:trace contextRef="#ctx0" brushRef="#br1" timeOffset="138330.03">17302 15091 15663 0,'3'3'688'0,"-3"-1"144"0,2 1-656 0,-1-1-176 0,1 0 0 0,-2-1 0 0,1 1 1200 0,0 2 208 15,2 1 32-15,3 1 16 16,-1 3 784-16,3-4 144 0,-1-1 48 0,1-1 0 16,1-1-1232-16,0-2-240 0,3-2-64 0,-1-2 0 15,2-2-64-15,-1-1-32 0,4-1 0 0,0-3 0 16,-2-1-144-16,0 0-16 0,-1-1-16 0,-1 0 0 0,-2 2 48 15,-1-2 16-15,-1 0 0 0,-2-1 0 16,1 2-128-16,-2-3-32 0,3 3 0 0,-3 2 0 0,-1 1-16 0,-1 4-16 16,-1 2 0-16,-2 3 0 0,-2 1 0 0,-1 6 0 15,1 5 0-15,-3 2 0 0,3 1-144 0,-1 5-32 16,3-20 0-16,-5 50 0 0,4-32-320 0,1-18 0 16,0 0 0-16,-1 80 128 0,1-80-128 0,2 78 0 15,-2-78 128-15,5 75-128 0,-5-75 0 0,0 0 0 16,12 78 0-16,-12-78 0 0,0 0 0 0,0 0 0 0,0 0 0 15,16 69 128-15,-15-59-128 0,1-3 0 16,1 0 0-16,-2-3 128 0,0 0-128 0,1-1 0 16,1-1 0-16,-2-1 0 15,0-1-688-15,2-1-48 0,-1-1-16 0,-1 2-19568 0</inkml:trace>
  <inkml:trace contextRef="#ctx0" brushRef="#br1" timeOffset="139767.24">18644 14768 10127 0,'-4'-3'896'0,"0"2"-704"0,3-1-192 0,-1 2 0 0,2 0 1312 0,-4 0 224 0,-6 0 64 0,-7-1 0 0,-10 2 64 0,-5 6 0 15,-4 2 16-15,1 4 0 16,0 1-768-16,0 3-144 0,2 0-48 0,6-3 0 0,5 1 416 0,3-3 80 16,4-1 0-16,3-1 16 0,5-3-64 0,6 0-16 15,2-1 0-15,2-4 0 0,3 3-368 0,4-3-80 16,1 1 0-16,3 0-16 0,2-2-48 0,2 1 0 16,3 1 0-16,2 0 0 0,-23-3-192 0,49 9-64 15,-49-9 0-15,0 0 0 0,62 20-224 0,-62-20-160 0,0 0 192 0,0 0-192 16,58 51 0-16,-58-51 0 15,0 0 0-15,0 0 0 0,31 66 144 0,-29-50-144 0,-2-2 0 0,0 2 144 16,-3-1-144-16,0 4 0 0,-4-5 0 0,-1 0 0 16,1-1 0-16,-2-4 0 0,2 1 0 0,-3-1 0 15,-3-2 0-15,2-1 0 0,0-1 176 0,1-1-176 16,0-1 192-16,-1 0-48 0,-2-2-16 0,0 1 0 16,2-2 0-16,3 0 0 0,2 0 0 0,0-2 0 15,1 2 0-15,2-1-128 0,0 1 192 0,4-1-64 16,2 1-128-16,3 0 0 0,-1-2 0 0,1 2 128 15,0 2-128-15,1-2 0 0,0 2 0 0,-1 1 0 16,-1 2 0-16,-1-1 0 0,3 3-144 0,2 1 144 16,-9-8 0-16,0 0 0 0,0 0 0 0,0 0 0 15,0 0 0-15,41 70 0 0,-41-70 0 0,0 0 0 16,0 0 128-16,21 60-128 0,-18-46 176 0,-4 1-176 16,-2 1 160-16,0 0-160 0,-1 0 128 0,-1-2-128 15,3-2 144-15,0 0-144 0,1 2 160 0,-2 0-160 16,-3 0 192-16,3-1-64 0,2-2-128 0,0 2 192 15,-2 0-64-15,0-1-128 0,3 1 176 0,1 0-176 16,4-3 160-16,-1-1-160 0,2 1 128 0,-2 0-128 0,3-1 128 0,0-1-128 16,4-1 128-16,0-1-128 0,2 0 192 0,0-5-32 15,2 0-16-15,0-2 0 0,0 0 112 0,1-4 0 16,-1 1 16-16,1-3 0 0,-5 3-80 0,0-2-32 16,1 0 0-16,-2-1 0 0,-1 0-320 0,3 2-64 15,0-4-16-15,1 2-13088 16,0 2-2624-16</inkml:trace>
  <inkml:trace contextRef="#ctx0" brushRef="#br1" timeOffset="140466.87">18986 14809 23951 0,'2'-2'2128'0,"-1"1"-1696"0,-1 0-432 0,0 1 0 0,2 0 1856 0,-1-2 304 0,0 2 48 0,1 2 16 0,-1 2 80 0,1 3 0 0,-2 3 16 0,1 3 0 16,-1 1-1424-16,0 1-304 0,0 2-48 0,1 0-16 15,1 0-144-15,-2-1-48 0,1-1 0 0,-1-1 0 16,3-1-16-16,0 0 0 0,0-3 0 0,-2 0 0 0,1-1-96 0,-1 0-32 15,-1-2 0-15,0 0 0 0,1 0-192 0,-2-1 0 16,0-2 0-16,-2 2 0 0,0 1 0 16,0-3-288-16,2 0 32 0,1-1 16 15,-2 1-1008-15,1 0-208 0</inkml:trace>
  <inkml:trace contextRef="#ctx0" brushRef="#br1" timeOffset="140822.29">18928 15566 10191 0,'2'9'208'0,"-2"-5"48"0,-2 2 16 0,2-2 48 0,0 0-320 0,0-1 0 0,2 1 0 0,-2 5 0 16,1 3 2352-16,-1-12 400 0,0 0 96 0,0 0 16 15,12 65-1408-15,-12-65-288 0,0 0-48 0,0 0-16 16,38 57-432-16,-38-57-96 0,0 0 0 0,0 0-16 16,59 28 432-16,-43-27 96 0,2-1 0 0,-1-2 16 15,1-4 288-15,1-1 48 0,-2-2 16 0,-3 0 0 16,0 0 64-16,3-4 16 0,1-1 0 0,-1-3 0 16,0 2-640-16,-3-1-128 0,-1 1-32 0,-3 0 0 15,-3 3-32-15,-3-1-16 0,-4 2 0 0,-4-1 0 16,0 1-64-16,-6 0-16 0,-2 1 0 0,-2 0 0 15,-1 0-96-15,-1 2-32 0,-1-1 0 0,0 2 0 16,2 2-288-16,-2 0-48 0,3 2-16 0,0 1 0 16,-1 2-832-16,1 1-160 0,-1 2-32 0,-1 3-20752 15</inkml:trace>
  <inkml:trace contextRef="#ctx0" brushRef="#br1" timeOffset="141487.99">20345 14867 22111 0,'-4'0'1968'0,"1"-2"-1584"0,2 2-384 0,-1 0 0 0,1 2 1008 0,-5-2 112 0,-5 3 32 0,-7-1 0 0,-8 4-240 0,-5 3-32 15,0 1-16-15,1-1 0 0,4 0-560 0,2-1-112 16,4 1-32-16,3 1 0 0,6-3 208 0,2 0 32 16,5 0 16-16,4-3 0 0,1 2-16 0,5-2 0 0,5 2 0 0,2-2 0 15,4 0 16-15,-17-4 0 0,0 0 0 0,63 23 0 16,-63-23-32-16,0 0-16 16,72 31 0-16,-72-31 0 0,0 0-240 0,58 39-128 15,-58-39 128-15,0 0-128 0,0 0 0 0,44 54 0 0,-40-44 0 0,-2 1 0 0,-2 1 0 0,-3-1 0 16,-4 0-144-16,-4-1 144 15,-1 0 128-15,1-3 80 0,-3 0 32 0,1-1 0 0,2-2 48 0,0-1 16 16,1-2 0-16,3-2 0 16,1 1 208-16,0-4 64 0,2 1 0 0,0-3 0 15,2 0-352-15,1 1-64 0,1-1-16 0,0 0 0 32,1 1-720-32,1 1-128 0,1-1-48 0,0 3-16368 0</inkml:trace>
  <inkml:trace contextRef="#ctx0" brushRef="#br1" timeOffset="141754.26">20532 14875 38703 0,'4'-11'1712'0,"-3"5"352"0,1 1-1648 0,-1 0-416 0,1 4 0 0,-2 0 0 15,0 1 688-15,0 0 48 16,1 1 16-16,-1 5 0 0,0 2-256 0,0 5-48 0,1 4-16 0,-1-17 0 15,0 0-288-15,8 59-144 16,-8-59 160-16,0 0-160 0,15 67 0 0,-15-67 128 16,0 0-128-16,0 0 0 0,20 66 0 0,-20-66 0 15,0 0 128-15,0 0-128 0,30 68 0 0,-30-68 0 16,0 0 0-16,0 0 0 0,0 0 0 0,0 0-160 16,0 0 32-16,0 0 0 15,0 0-960-15,0 0-176 0</inkml:trace>
  <inkml:trace contextRef="#ctx0" brushRef="#br1" timeOffset="141938.62">20451 15066 28559 0,'4'-6'1264'0,"1"4"272"0,-1-1-1232 0,0 1-304 0,0 1 0 0,1-1 0 16,0 1 2160-16,7 0 368 0,6-1 80 0,6-1 16 15,4 2-1200-15,1 0-224 0,-3 2-48 0,0 0-16 16,-2 1-752-16,-3-1-160 0,-3 2-32 0,-1 0 0 15,-3 0-192-15,-1 0-288 0,0 1 64 0,-3-1-12336 16,1-1-2480-16</inkml:trace>
  <inkml:trace contextRef="#ctx0" brushRef="#br1" timeOffset="142288.63">20862 15007 9215 0,'2'-3'816'0,"-2"1"-656"16,1 1-160-16,-1 1 0 0,0 0 4368 0,0 0 848 15,2 1 160-15,-2 2 48 0,0 3-1728 0,0 2-352 16,0 2-64-16,0 2-16 0,1 0-2176 0,-1 2-448 16,1 1-96-16,1-3-16 0,-1 2-256 0,1-2-48 15,-2 0-16-15,1 0 0 0,0-2-208 0,1-2 0 0,-1 1 0 0,1-4 0 16,-2-1 0-16,0 1 0 0,1-2 0 0,-1-2 0 16,0-1 0-16,0 0 0 0,-1-1 0 0,-2-1 0 15,1-1-128-15,1-1-80 0,0 1-16 0,-1-2 0 16,1 0 16-16,-1-2 0 15,1 2 0-15,1-2 0 0,-1-1 208 0,1 0 0 16,0 1-160-16,0-3 160 0,1 2 0 0,0-1 0 0,2 1 0 0,1-1 0 16,2 1 0-16,1 2 208 0,-1 2-48 0,1 1-16 15,0 2-144-15,0 1 192 0,0 1-192 0,2 0 192 16,0 4-192-16,0-3 160 0,-1 1-160 0,1 2 160 16,2-3-160-16,0 1 0 0,2-1 0 0,0-1 128 15,0 0-128-15,-4 1 0 0,0-1 0 0,1-1 0 16,0 0 0-16,0 0 0 0,-2 0 0 0,1-1-12608 15,-1 2-2592-15</inkml:trace>
  <inkml:trace contextRef="#ctx0" brushRef="#br1" timeOffset="142723.01">21269 15077 24879 0,'4'-2'2208'0,"1"-3"-1760"16,-3 2-448-16,0 2 0 0,1 1 2208 0,0-4 352 15,4-3 80-15,1-5 16 0,2 0-608 0,-3-2-128 16,-1 2-32-16,-5 4 0 0,-2 1-1200 0,-2 0-240 0,-4 0-64 0,1 2 0 16,-1 3-160-16,-3-1-32 15,2 1-16-15,-4 1 0 0,1 2 0 0,-2 1 0 16,1 2 0-16,-1-1 0 0,2 2-48 0,-1 1 0 16,2 1 0-16,2 0 0 0,2 2-128 0,1 1 0 0,3-1 0 0,1 1 0 15,1 0 0-15,1 0-192 0,2 1 32 0,0-2 16 16,0-2-176-16,1-1-48 0,3-1 0 0,-1 0 0 15,1-3 64-15,0 0 16 16,1-2 0-16,1 0 0 0,-2-3 288 0,1-1 0 16,1-1-128-16,-1 0 128 0,-1-2 0 0,0 0 0 0,0-2 176 0,-1 2-176 0,0 0 432 0,-2 0-32 15,-1 1 0-15,0 2 0 16,-1 0 128-16,0 2 32 0,-1 1 0 0,1 1 0 16,-1 1 0-16,2 2 0 0,0 2 0 0,1 0 0 15,2 2-256-15,-2 2-48 0,2 1-16 0,-2 1 0 16,-4-11-240-16,0 0 0 0,0 0 0 0,0 0 0 15,25 59 0-15,-25-59 0 0,0 0 0 0,0 0 0 16,0 0 0-16,0 0 0 0,21 65 0 0,-21-56 0 16,-1-2-256-16,0-2-64 0,-4 2 0 0,1-1 0 15,-2 0-432-15,1-1-80 0,-1 0-32 0,-1 0 0 16,1 0-880-16,-1-1-176 0</inkml:trace>
  <inkml:trace contextRef="#ctx0" brushRef="#br1" timeOffset="143307.41">21439 15001 11679 0,'1'1'512'0,"1"-1"128"0,-1 0-512 0,-1 0-128 0,0 0 0 0,0 0 0 0,1 0 640 0,-1 0 128 0,2 0 0 0,-1 0 16 0,2 0 432 0,-2 0 96 0,1 0 16 0,-1 0 0 15,1 0-400-15,-2-1-80 0,1 1-16 0,-1-1 0 0,1-1 496 0,-1 1 80 16,0 1 32-16,0-2 0 16,0 1-96-16,0 0 0 0,0-1-16 0,0 1 0 15,0-1-528-15,0 1-96 0,0 0-32 0,0-1 0 16,0 1-256-16,0-1-48 0,0 1-16 0,0-2 0 0,0 0 48 0,2 0 16 15,-2 2 0-15,1-2 0 16,-1 0 128-16,2 0 32 0,-2 2 0 0,1-2 0 0,2 2-96 0,-2-2-16 16,2 3 0-16,-3-1 0 15,3-1-224-15,0 2-48 0,0-1-16 0,-1 1 0 16,3 0-48-16,-2 0-128 0,1 1 192 0,0-1-64 16,0 0-128-16,0 2 128 0,2-1-128 0,-2 0 128 15,2 2-128-15,0 0 160 0,-1 3-160 0,1-2 160 16,0 2-160-16,1 1 160 0,-2 1-160 0,1 1 160 15,0-1-160-15,-2 1 0 0,0 2 144 0,-1-1-144 0,1 1 0 0,-1-1 0 16,-2 1 0-16,2-2 0 0,-3-1 0 0,0-2 0 16,0-2 0-16,-1 0 0 0,1-1 0 0,-2-1 128 15,1-1-128-15,0 0 0 0,-1-1 192 0,-1 0-16 16,2-1-16-16,0 0 0 0,1-1-160 0,-2 1 192 16,2-2-192-16,0 0 192 0,2 0-192 0,-1 0 0 15,-1 1 0-15,1-1 128 0,2 0-128 0,-1 2 0 0,-1-2 0 0,2 3 0 16,-2-2 0-16,2 2 0 15,0 0-192-15,-2 0 192 16,2 0-528-16,-1 0 16 0,0 2 0 0,0-2 0 16,-1 1-1328-16,-1 1-256 0</inkml:trace>
  <inkml:trace contextRef="#ctx0" brushRef="#br1" timeOffset="144209.79">21286 15041 21183 0,'0'2'1888'0,"0"1"-1504"0,0-1-384 0,0-1 0 0,0 2 1760 0,-1 1 288 0,1 3 48 0,-2 6 16 0,2-13 32 0,0 0 16 0,2 51 0 0,-2-51 0 16,0 0-1008-16,0 0-208 0,8 69-48 0,-8-69 0 16,0 0-448-16,0 0-112 15,0 0-16-15,38 65 0 0,-38-65-64 0,0 0 0 0,0 0-16 0,0 0 0 16,53 18 16-16,-42-19 16 0,-1-2 0 0,0-1 0 15,1-2 0-15,0-2 0 16,-1 1 0-16,0-3 0 0,-1 0 144 0,-1 0 32 0,0-1 0 0,0-2 0 16,-1-1 96-16,-2 0 32 0,-1 0 0 0,-2-2 0 15,-1 2 128-15,-2 0 48 0,-2 1 0 0,-3 0 0 16,-3 1-112-16,-4-2-32 0,-1-2 0 0,-3 3 0 16,0 2-224-16,0 1-64 0,-2 2 0 0,1 1 0 0,1 0-160 15,-1 2-32-15,1 1-128 0,0 3 192 16,3 1-192-16,0 1 144 0,2 3-144 0,1 2 128 0,3 1-128 0,-1 0 0 15,3 3 0-15,1 1 0 16,2 2-512-16,2 2-48 16,2 1 0-16,-1-16 0 15,0 0-848-15,0 0-160 0,30 66-32 0,-30-66-12848 0,0 0-2560 0</inkml:trace>
  <inkml:trace contextRef="#ctx0" brushRef="#br1" timeOffset="144830.97">21632 15001 10703 0,'2'-1'960'0,"-2"-1"-768"0,0 2-192 0,0 0 0 0,0-1 0 0,0 1 0 0,0 0 0 0,0 0-144 0,0 0 896 0,0-2 176 0,0 1 32 0,-3 0 48 16,3-1 592-16,0-1 128 0,0 2 32 0,0 0 32 16,1-2 1120-16,-1 0 224 0,0 1 32 0,0 1 32 15,0 0-96-15,2-1-32 0,-1 2 0 0,0-1 32 16,2 1-1552-16,2 1-304 0,-1 2-64 0,1 0 16 15,0 1-848-15,0 0-160 0,2 2-48 0,-1 0 48 16,1 1-192-16,-1 0 0 0,-1 0 0 0,1 1 0 16,0 2 0-16,-2-1 0 0,0 2 0 0,-1-1 0 15,0 1-192-15,-3-1 192 0,0 0-160 0,0 0 160 16,0 0-192-16,-2 1 48 0,0-1 0 0,-1 0 144 16,-2-2-256-16,1-1 64 0,1-1 0 0,-1-2 64 15,1 0-64-15,1-2-16 0,-1-1 0 0,1-2 16 16,1-1 192-16,-2-2 0 0,2-1 0 0,1-2 0 15,-2-1 256-15,2 0 112 0,0-1 16 0,2-2 0 16,-1 1 0-16,0-2 0 0,4 0 0 0,-2 0 0 0,1 0-144 0,1 1-32 16,1-2 0-16,1 1 0 0,0-1-80 0,2-1 0 15,3 0-128-15,1 1 192 0,0 0-192 0,0 5 0 16,-2-1 0-16,0 5 0 0,-1 3 0 0,-1 1 0 16,-1 1 0-16,-1 5 0 0,2 1 0 0,-2 1 0 15,0 3 0-15,0 1-160 0,-7-12 0 0,0 0 0 16,0 0 0-16,0 0 0 0,21 68 160 0,-21-68-128 15,0 0 128-15,0 0-128 0,0 0 128 0,11 65 0 16,-11-65 0-16,0 0-128 0,0 0-208 0,0 0-48 16,0 0 0-16,17 57 0 15,-13-51-544-15,-1-2-112 0,0-1-32 0,1-1-18720 0</inkml:trace>
  <inkml:trace contextRef="#ctx0" brushRef="#br1" timeOffset="145195.31">22158 15115 28559 0,'4'-11'1264'0,"-1"6"272"0,0-3-1232 0,-1 3-304 0,0 2 0 0,-2 0 0 0,1-1 2048 0,1-5 368 0,0-3 64 0,0-4 16 15,-2-2-992-15,-3 2-192 0,-3 1-32 0,-2 1-16 16,-1 2-688-16,-3 4-128 0,-1 1-16 0,-2 3-16 16,-1 2-208-16,-1 4-32 0,1-1-16 0,1 5 0 15,-1-1-32-15,4 4 0 0,0 1 0 0,4 0 0 16,1 1-128-16,3-1 0 0,2 0 144 0,1-2-144 15,2 2 0-15,1 0 0 0,3-2 0 0,1 1 0 0,1-4-272 0,1 1 16 16,0-3 16-16,0 0 0 16,5-2-80-16,-1-1-32 0,3 0 0 0,-3-1 0 0,1 1 160 0,-2 1 16 15,-1 2 16-15,0 0 0 0,-1 2 160 0,-2 3 0 16,-2-3 0-16,-1 2 0 0,2 2 0 0,-6-9 0 16,0 0 0-16,0 0 0 0,0 0 0 0,17 73 192 15,-17-73-32-15,0 0-16 0,1 52-16 0,-2-36 0 16,-2-2 0-16,-1 0 0 0,-2-1 16 0,1-2 0 15,-1 1 0-15,2-4 0 0,-2-1-144 0,1-1 0 16,0-2 0-16,2-1 128 16,1 0-576-16,0-2-112 0</inkml:trace>
  <inkml:trace contextRef="#ctx0" brushRef="#br1" timeOffset="145446.4">22425 14655 35007 0,'8'-23'1552'0,"-5"13"320"0,1 2-1488 0,-1 1-384 0,0 3 0 0,-2 2 0 15,1 1 1104-15,-1-1 160 0,2 2 16 0,1 5 16 16,-2 3-400-16,-2-8-96 0,0 0-16 0,-2 59 0 16,2-59-528-16,-8 58-96 0,8-58-32 0,-10 65 0 15,4-28-128-15,1 0 0 0,-1 0 0 0,0-1 128 16,6-36-128-16,-10 65 0 0,10-65 0 0,-4 51 0 0,4-51 0 0,0 0-192 15,-3 59 0-15,3-59 16 0,0 0-176 0,0 0-32 16,0 0-16-16,0 0-11952 16,0 0-2400-16</inkml:trace>
  <inkml:trace contextRef="#ctx0" brushRef="#br1" timeOffset="145779.96">22542 15111 24879 0,'1'0'2208'0,"1"0"-1760"16,-1 2-448-16,1-2 0 0,-2 1 2304 0,0-1 368 16,1 1 80-16,2 1 0 0,1 1-1152 0,2 1-256 15,1 0-32-15,1-1-16 0,2 0-672 0,0-2-144 16,0-1-32-16,3 0 0 0,-2-3-256 0,3-1-48 16,-1 0-16-16,0-2 0 0,1-1 32 0,-2-1 0 15,1-1 0-15,-3-1 0 0,1 2 112 0,-2-2 32 0,-2 0 0 0,0-3 0 16,-2 4 144-16,0 0 16 0,-2 1 16 0,-1 1 0 15,0 1 0-15,-1 3 0 0,-1 2 0 0,2 2 0 16,-2 2-96-16,0 4-32 0,0 1 0 0,0 5 0 16,0 1-192-16,0 0-32 0,0 2-128 0,0 2 192 15,0-18-192-15,0 0 0 0,15 77 0 0,-15-77 0 16,0 0 128-16,23 73-128 0,-23-73 0 0,0 0 0 16,0 0 0-16,32 76 0 0,-32-76 0 0,0 0 0 15,0 0 0-15,0 0-208 0,0 0 32 0,0 0 16 16,9 62-688-1,-12-57-144-15,0-2-32 0,-1-1-19248 0</inkml:trace>
  <inkml:trace contextRef="#ctx0" brushRef="#br1" timeOffset="146782.2">20146 15794 27647 0,'2'0'2448'0,"0"0"-1952"0,1 1-496 0,-1 0 0 0,0-1 1440 0,1 2 192 0,4 1 32 0,5 1 16 0,-12-4-240 0,0 0-48 16,52 14-16-16,-37-11 0 0,4-3-480 0,-2-2-112 15,1-2-16-15,0-1 0 16,-1-3-368-16,0 0-80 0,-1-2 0 0,-2 0-16 0,0-2 16 0,-3-1 0 16,-2 0 0-16,-2-1 0 0,-1 1 16 0,-5 1 16 15,-1-1 0-15,-3 2 0 0,-1 1-128 0,-3 0-32 16,-2 1 0-16,0 1 0 0,-3 2-192 0,1 0 128 15,-2 2-128-15,2 1 0 0,0 2 0 0,-1 1 128 16,1 1-128-16,0 2 0 0,2 3 0 0,1 0 0 16,2 1 0-16,0 3 0 0,2-1 0 0,3 1 0 0,1 0 0 15,1 0 0-15,2 3 0 0,-3-13 0 16,0 0 0-16,0 0 0 0,0 0 0 0,38 75-128 16,-38-75 128-16,0 0 0 0,0 0 0 0,58 60-128 0,-58-60 128 15,0 0 0 1,55 30-496-16,-55-30 16 0,0 0 0 0,62 16 0 15,-40-16-896-15,-1 0-176 0</inkml:trace>
  <inkml:trace contextRef="#ctx0" brushRef="#br1" timeOffset="146998.63">20824 15572 21183 0,'2'-20'944'0,"-2"12"192"0,0-2-912 0,0 1-224 0,-2 4 0 0,1 2 0 0,-1-2 2320 0,1-2 432 16,-3-2 64-16,-1-1 32 0,-2 5-400 0,2 5-80 15,-1 6 0-15,-1 4-16 0,3 4-1472 0,-2 4-304 16,6-18-48-16,-7 46-16 0,7-46-256 0,-4 50-64 16,4-50-16-16,0 0 0 0,1 75-48 0,-1-75 0 15,4 58 0-15,-4-58 0 16,0 0-128-16,13 74 0 0,-13-74 0 0,0 0 0 16,0 0 0-16,24 60 0 0,-24-60 0 0,0 0 0 15,0 0-176-15,0 0-112 0</inkml:trace>
  <inkml:trace contextRef="#ctx0" brushRef="#br1" timeOffset="147368.41">21108 15654 38703 0,'2'-14'1712'0,"-2"7"352"0,0 1-1648 0,0 0-416 16,-2 3 0-16,1 1 0 0,-2 0 752 0,-1-1 64 0,-5-1 16 0,-2 0 0 0,0 4-448 0,-4 1-96 15,1 4-16-15,2 0 0 16,-1 4-272-16,2 1 0 0,2 2 0 0,3 1 0 0,5 0 0 0,2-1 0 16,4 0 0-16,-5-12 0 15,0 0-192-15,0 0 16 0,0 0 0 0,68 45 0 16,-68-45-32-16,0 0-16 0,73 23 0 0,-73-23 0 16,0 0 224-16,68 26 0 0,-68-26-160 0,0 0 160 15,0 0 0-15,52 46 0 0,-46-34 0 0,-6 1 0 16,-2 1-128-16,-3-3 128 0,-4 1 0 0,-2-1 0 15,-3 0 0-15,-2-2-144 0,-1-1 144 0,-1-2 0 16,-2 0 0-16,2-2 0 0,-2-1 160 0,-1-2-32 16,1 0 320-16,0-2 80 0,2 0 16 0,1-2 0 15,3 0 32-15,2 0 16 0,3-1 0 0,2 0 0 16,2 1-592-16,2-1-240 0,5 1 16 0,-1 1-19616 16</inkml:trace>
  <inkml:trace contextRef="#ctx0" brushRef="#br1" timeOffset="147685.43">21316 15822 36863 0,'7'-7'3264'0,"-3"3"-2608"16,0 1-528-16,-1 1-128 0,0 1 1312 0,0-1 224 16,0 1 64-16,4-2 0 0,3 0-752 0,2-1-144 15,2 0-16-15,-1 0-16 0,1-1-320 0,-1 1-64 16,-2 1-16-16,1-1 0 0,-1 1-128 0,-1-1-16 0,0 0-128 0,-3 0 192 15,-3 1-192-15,0-3 0 0,-2 2 0 0,-2-2 0 16,-2 1 0-16,-2-2 0 0,-2-1 0 16,-2 1 0-16,1 2 0 0,-3 1 0 0,0-2 0 0,-3 3-160 15,3 0 160-15,-1 3 0 0,-2 0 0 0,-1 3 0 16,3 1 0-16,0 3 0 0,1 3 0 0,1 0 0 16,4 1 0-16,0 2 144 0,3 1-16 0,2-1-128 15,0-13 240-15,0 0-64 0,0 0-16 0,0 0 0 16,32 73 32-16,-32-73 0 0,0 0 0 0,0 0 0 15,54 54-192-15,-54-54 128 0,0 0-128 0,58 31 128 16,-58-31-352-16,0 0-80 0,69 23-16 0,-69-23-13728 16,0 0-2752-16</inkml:trace>
  <inkml:trace contextRef="#ctx0" brushRef="#br1" timeOffset="148523.25">10167 16244 7359 0,'-1'-3'656'0,"-1"2"-528"0,1 0-128 0,1 1 0 0,0 0 1296 0,-1 0 240 0,1 0 32 0,-2-2 16 0,1 2 928 0,-2-1 192 0,2-1 48 0,-1 0 0 16,2-1 16-16,3-2 16 15,1-2 0-15,3-1 0 0,3-2-672 0,4-1-144 0,6-3-32 16,4-2 0-16,6-1-1088 0,2-1-208 0,5 1-64 0,2-2 0 15,4 2-256-15,-1 2-48 0,-1 2-16 0,-1 5 0 16,-4 2-112-16,5 5-16 16,-41 1-128-16,88 11 192 0,-88-11-192 0,79 28 0 0,-79-28 0 0,71 44 0 15,-71-44 0-15,62 59 128 0,-62-59-128 0,61 74 0 16,-61-74 0-16,53 69 0 0,-53-69 0 0,58 72 0 16,-58-72 0-16,68 65 0 0,-68-65 0 0,76 58-160 15,-76-58 32-15,74 45 0 0,-74-45 0 0,92 40 0 16,-92-40 128-16,94 39-192 0,-94-39 192 0,101 31-192 15,-101-31 192-15,103 22-192 0,-103-22 192 0,101 14-192 16,-101-14 192-16,96 8 0 0,-43-4-144 0,2-1 144 16,0 0 0-16,-1-1 0 0,-1-2 0 0,-2-5 0 15,-3 2 0-15,-1-2 0 0,-2-2 0 0,-7 0 128 16,-7 1 48-16,-1 0 0 0,2-1 0 0,-1 0 0 16,-2 2-48-16,-7-2 0 0,1-1 0 0,-5 1 0 15,1 0-128-15,-4 0 0 0,1-1 0 0,-2-1 128 16,0 1-400-16,-4-2-96 0,0 3-16 0,-5 1-18496 15</inkml:trace>
  <inkml:trace contextRef="#ctx0" brushRef="#br1" timeOffset="149204.04">12378 16373 21183 0,'4'-2'1888'0,"2"1"-1504"0,1 1-384 0,0 0 0 0,0 1 1664 15,3-1 256-15,10 2 48 0,-20-2 16 0,73 5-336 0,-73-5-64 0,95 16-16 0,-95-16 0 0,76 23-544 0,-76-23-96 0,0 0-32 0,75 38 0 16,-75-38-256-16,0 0-64 0,0 0-16 0,40 61 0 16,-39-45-128-16,-4 0-32 0,-3 1 0 0,-3 0 0 15,-4 0-160-15,-1-2-48 0,-3-2 0 0,0-2 0 16,-2 1-192-16,-2-2 176 0,0-3-176 0,1 0 160 15,2-2 16-15,-2 0 0 0,-1-1 0 0,1-1 0 16,2 0 128-16,-2 1 16 0,2-1 16 0,1 1 0 16,1-1-192-16,2 1-144 0,1-1 192 0,-1 1-192 15,0 3-256 1,-1 3-176-16</inkml:trace>
  <inkml:trace contextRef="#ctx0" brushRef="#br1" timeOffset="149989.44">13641 16299 23951 0,'-2'-2'2128'0,"1"0"-1696"0,0 2-432 0,1 2 0 0,1-1 1024 0,-1 3 128 0,0 2 32 0,1 5 0 0,-1-11-160 0,0 47-16 0,-5-12-16 0,-2 3 0 16,-3 6 48-16,1-6 16 0,4-8 0 0,1-3 0 0,1 1-192 0,-2 2-32 15,1 2-16-15,0-1 0 0,3-3-384 0,1-4-80 16,-2-1-16-16,1-5 0 16,1-3-80-16,1-3-32 0,2 0 0 0,1-4 0 15,0-2-96-15,1-3 0 0,0-2-128 0,1-2 192 16,0-2-416-16,-2-2-96 0</inkml:trace>
  <inkml:trace contextRef="#ctx0" brushRef="#br1" timeOffset="150290.16">13457 16408 28559 0,'24'-13'1264'0,"-11"8"272"0,3-2-1232 0,-1 1-304 0,-1 3 0 0,-3 2 0 16,5-1 784-16,11 1 112 15,18 0 0-15,17 1 16 0,10 7-224 0,-11 3-48 0,-61-10-16 0,89 35 0 0,-89-35 16 0,64 51 0 16,-64-51 0-16,41 60 0 0,-41-60-192 0,21 63-16 31,-21-63-16-31,5 55 0 0,-7-28-240 0,-3-5-48 16,-3 1-128-16,-2-3 192 0,-3-1-16 0,-4-2-16 15,0 0 0-15,2-3 0 0,-1-2 256 0,1-2 48 16,-4 1 16-16,0-3 0 0,-1 1-80 0,-1-1-16 16,1-2 0-16,-1 0 0 0,2-1-128 0,0-1-48 0,-1 1 0 0,1-2 0 15,1-1-208-15,1 1 144 0,2 0-144 0,0-2 128 16,3 1-128-16,0-1-176 0,1 1 48 0,3-1-18848 15</inkml:trace>
  <inkml:trace contextRef="#ctx0" brushRef="#br1" timeOffset="150708.43">14183 16816 12895 0,'0'-1'1152'0,"0"1"-928"0,2 0-224 0,-1 0 0 0,1 0 1824 0,0-1 320 0,1 1 64 0,3 0 16 0,2 0 640 0,4-2 128 0,5 2 16 0,1-1 16 16,0-1-976-16,2 1-192 0,0-2-32 0,0 2-16 15,-1-2-784-15,1 1-176 16,0 1-16-16,-3 0-16 0,0 1-512 0,-3 0-112 0,0 1 0 0,-3-1-16 15,-2 3-176-15,-1-2 0 0,-1 1 0 0,-2-1 128 16,-2 2-128-16,-1-2 0 0,0 1 0 0,1-1 0 31,-2 2-1104-31,2-2-160 0</inkml:trace>
  <inkml:trace contextRef="#ctx0" brushRef="#br1" timeOffset="152395.57">15155 16345 23039 0,'-3'-2'2048'0,"-1"1"-1648"0,1-1-400 0,1 2 0 0,-1 0 1168 0,-4 0 160 0,-5 0 16 0,-6 0 16 16,-9 2 80-16,-5 2 16 0,-4 3 0 0,1 2 0 16,3 2-624-16,3 0-112 0,4 2-16 0,5 0-16 15,3 1-368-15,3-2-80 0,3 1-16 0,4 0 0 0,4-2-224 0,3-1 0 16,4 1 0-16,-4-11 0 16,0 0-192-16,0 0 192 0,64 41-192 0,-64-41 192 15,0 0 0-15,67 33 0 0,-67-33 0 0,57 24 0 16,-57-24 0-16,0 0 0 0,72 35 0 0,-72-35 0 0,0 0 0 0,0 0 0 15,58 43 0-15,-51-34 0 0,-3 1 352 0,-4 0-32 16,-3 0 0-16,-5 1 0 0,-2 1 192 0,-4-1 16 16,-3 0 16-16,-1-1 0 0,-2 0-208 0,0-1-32 0,2-2-16 15,1-3 0 1,0 1-64-16,1-2-16 0,-1 0 0 0,2-1 0 0,2-1 48 0,0-2 16 0,1 1 0 0,0-2 0 16,2 2-272-16,2-1 128 15,1-1-128-15,1 1 0 0,2 1 0 0,3 0 0 0,1 0-240 0,0 0-18400 16</inkml:trace>
  <inkml:trace contextRef="#ctx0" brushRef="#br1" timeOffset="152697.73">15292 16376 15663 0,'2'-17'1392'0,"-1"7"-1120"0,1 1-272 0,-1 2 0 16,0 3 2560-16,1 1 448 0,-1 0 80 0,1 1 32 0,0-4-448 16,1 3-96-16,1 3-16 0,-1 6 0 0,-3-6-1216 0,0 0-240 15,0 0-48-15,16 73-16 16,-16-73-624-16,7 52-128 0,-7-52-32 0,6 60 0 16,-6-60 0-16,8 61-16 0,-8-61 0 0,6 50 0 15,-6-50-112-15,0 0 0 0,5 75-128 0,-5-75 192 16,0 0-192-16,5 60 0 0,-4-46 128 0,-1-3-128 0,1-1 0 0,1-2 0 15,-4-2 0-15,1-2 0 0,1-1 0 0,-1-1 0 16,1-2 0-16,0-2 0 16,-2 1-448-16,1-4-96 0,-1 1-16 0,-1 0-17600 15</inkml:trace>
  <inkml:trace contextRef="#ctx0" brushRef="#br1" timeOffset="152880.4">15247 16665 8287 0,'3'-3'736'0,"0"1"-592"15,0 0-144-15,-1 1 0 0,0-1 3584 0,-1 1 704 0,2 1 128 0,1-1 16 16,2-2-720-16,4 0-160 0,3 0-32 0,1-1 0 16,1 1-1808-16,1 0-368 15,-1 0-80-15,-1 2-16 0,1 1-912 0,-3-1-176 16,-2 2-32-16,0-1-128 0,0 0 0 0,-2 1-272 16,-1-1 16-16,2 2-18112 0</inkml:trace>
  <inkml:trace contextRef="#ctx0" brushRef="#br1" timeOffset="153282.93">15636 16518 21183 0,'5'-7'944'0,"-3"4"192"0,-1-1-912 0,0 3-224 0,1-1 0 0,-2 2 0 16,0 2 1488-16,-2-1 256 0,2 5 48 0,-2 2 16 15,-1 5 176-15,-1 4 16 0,-1 1 16 0,-2 1 0 16,3 2-896-16,-2-1-176 0,4-2-48 0,-1 0 0 16,1-1-208-16,1-1-48 0,1-1-16 0,-2-3 0 15,4 0-320-15,-1-3-64 0,-1-1-16 0,2 0 0 16,-2-3-96-16,1-2 0 0,-1 0-128 0,0-3 192 0,0 1-32 0,2-1-16 16,-2 0 0-16,1-1 0 0,-1-1-16 0,1 0 0 15,-1-1 0-15,2-1 0 0,-1-2 0 0,1 0 0 16,-1-1 0-16,0 0 0 0,1-1 0 0,1-1-128 15,-2 1 192-15,2-1-64 0,0 2 64 0,1-1 0 16,0 1 0-16,0 0 0 0,1 1 0 0,0-1 16 16,2 1 0-16,0 0 0 0,2 2-16 0,-2 1 0 15,0 1 0-15,0 2 0 0,2 0-48 0,0-2-16 16,0 2 0-16,1-3 0 0,0 3-128 0,0-2 0 16,0 0 0-16,-3-1 128 0,1 2-128 0,-2-1 0 15,-1 1 0-15,0 0 0 0,-3-1 0 0,1 2 0 0,0 0 0 0,-2 2 0 31,2-2-480-31,-1 0-128 0,1 1-32 0,-2 2-19248 0</inkml:trace>
  <inkml:trace contextRef="#ctx0" brushRef="#br1" timeOffset="153648.44">15952 16852 29487 0,'-4'0'1296'0,"2"0"288"0,1-2-1264 0,0 2-320 0,-1 0 0 15,2 0 0-15,0 0 1664 0,-1 0 256 0,1 0 64 0,1 2 16 0,6-1-624 0,0 1-128 0,2 0-32 0,1 0 0 0,1 1-592 0,2-2-128 0,-13-1-32 0,0 0 0 16,48 1-144-16,-33-1-48 16,2 0 0-16,-1 0 0 0,-2-1-128 0,-1 1-16 0,-2 0-128 0,-1-1 192 15,-2 1-192-15,-1 1 0 0,0-1-192 0,-1 1-19328 16</inkml:trace>
  <inkml:trace contextRef="#ctx0" brushRef="#br1" timeOffset="154320.88">16739 16257 23039 0,'0'-3'2048'0,"0"0"-1648"0,0 2-400 0,1 0 0 0,-1 1 1680 0,0-2 256 0,0-1 48 0,0 0 16 0,0 1 64 0,-4 4 16 16,1 4 0-16,-2 5 0 0,-3 5-1024 0,3 4-208 16,-4 5-32-16,2 2-16 0,2 4-528 0,0 0-96 15,5-31-32-15,-4 69 0 0,4-69-16 0,2 70-128 0,-2-70 192 0,7 63-64 0,-7-63-128 0,5 54 0 16,-5-54 0-16,0 0 128 16,9 56-128-16,-6-42 0 0,-1-1 0 0,0-3 0 15,1-1 0-15,-2-4 0 0,0-1 144 0,1-2-144 16,-1-2 160-16,-1-2-32 0,2 1-128 0,-2-3 192 15,0 0 96-15,-2-2 16 0,1 0 0 0,-3-2 0 16,-1 1-48-16,0-2 0 0,-4 1 0 0,-1-1 0 16,0 1-96-16,-2 1-32 0,-2 0 0 0,-2 0 0 15,1 1-128-15,-1 2 0 0,2-2 144 0,-2 2-144 16,1 4 0-16,1 0 0 0,1 1 0 0,2 1 0 16,1-1 0-16,0 3 0 0,0 3 0 0,2 2 0 15,-4 2 0-15,5 0 0 0,2 2 0 0,0-3 0 16,2-1 0-16,1-1 0 0,2 3 0 0,1 3-128 15,-1-14 128-15,0 0 0 0,0 0 0 0,0 0-128 0,44 61 128 0,-44-61 0 16,0 0 0-16,0 0 0 0,68 24-288 0,-68-24 32 16,43 4 0-16,-19-5-12768 15,2 1-2544-15</inkml:trace>
  <inkml:trace contextRef="#ctx0" brushRef="#br1" timeOffset="154550.29">16975 16631 21183 0,'-3'-10'1888'0,"1"6"-1504"0,2 0-384 0,0 1 0 16,-1 2 3456-16,1 1 640 0,-1 0 112 0,1 1 16 15,-3 3-2288-15,0 3-464 0,-1 3-80 0,0 3-32 16,-1 3-848-16,2-1-192 0,2 2-16 0,0 0-16 16,1-17-160-16,0 0-128 0,0 0 192 0,8 65-192 15,-8-65 144-15,0 0-144 0,0 0 0 0,0 0 144 16,0 0-144-16,26 62 0 0,-19-56 0 0,0 0 0 15,0-4 0-15,1 1 0 0,2-3-192 0,1-1-18816 16</inkml:trace>
  <inkml:trace contextRef="#ctx0" brushRef="#br1" timeOffset="154900.97">17304 16650 8287 0,'10'-16'736'0,"-6"8"-592"0,0-1-144 0,-1 4 0 0,-2 0 4048 0,-1 1 784 16,2 0 160-16,-2-3 16 0,-2-3-1552 0,-2-1-320 16,-3 2-64-16,-4 3-16 0,-2 5-1696 0,-4 2-336 15,0 4-64-15,-1 0 0 0,1 2-528 0,1 2-112 16,2 1 0-16,3 1-16 0,4-1-96 0,1 1-16 16,3 1 0-16,2-3 0 0,2 3-192 0,4-4 0 15,2 1 0-15,-7-9 0 0,0 0 0 0,0 0-128 16,0 0 128-16,70 32 0 0,-70-32-240 0,0 0 64 15,57 21 16-15,-57-21 0 0,0 0 0 0,0 0 0 16,61 33 0-16,-61-33 0 0,0 0 160 0,0 0 0 16,0 0-144-16,0 0 144 0,0 0 0 0,22 61-144 15,-30-54 144-15,-4 1 0 0,-2-2-128 0,-3 1 128 0,-1-1 0 0,1-2 0 16,0 0 0-16,0-1 0 0,0 0 160 0,2-2-32 16,-1-1 240-16,2 0 48 0,0 0 16 0,3 0 0 15,2-1-304-15,2-1-128 0,4 1 0 0,2-1-12576 16,1 2-2608-16</inkml:trace>
  <inkml:trace contextRef="#ctx0" brushRef="#br1" timeOffset="155251.44">17585 16754 5519 0,'4'-4'496'15,"0"1"-496"-15,-1 0 0 0,-1 2 0 0,-1 0 2640 16,1-2 432-16,2-3 96 0,1-4 16 0,4-1 1040 0,-3-3 224 15,-5 0 32-15,-2 2 16 0,-2 2-1792 0,-4 2-352 0,-2-1-80 0,-4 5-16 16,1 0-1200-16,-2 1-240 16,0 3-48-16,-2 2-16 0,0 2 0 0,-1 1 0 15,2 3 0-15,1 0 0 0,3 1-416 0,2 0-80 0,3 1 0 0,2 3-16 16,3 0-240-16,1-1 0 0,0 0 0 0,0-12 0 16,0 0 0-16,0 0-160 0,0 0 160 0,0 0-128 15,41 56-128-15,-41-56 0 16,0 0-16-16,0 0 0 0,52 9 0 0,-38-11 0 0,-1-1 0 0,0-1 0 15,1 0 80-15,1-2 0 0,1 1 16 0,-2-2 0 16,0 0-16-16,-3 1-16 0,-1 0 0 0,-1 1 0 16,-4 0-64-16,1 3-16 15,-2 0 0-15,-1 1 0 0,0 1 64 0,0 1 16 0,-2 1 0 0,0 0 0 16,2 3 208-16,-1-1-192 0,1 2 192 0,-1 1-192 31,1-2-192-31,1 2-16 0,1-1-16 0,-1 1-17728 0</inkml:trace>
  <inkml:trace contextRef="#ctx0" brushRef="#br1" timeOffset="155652.5">18055 16756 9215 0,'2'-14'816'0,"-2"5"-656"0,1 2-160 0,1 1 0 15,-2 2 6656-15,0 0 1312 0,-2-3 256 0,1-4 48 0,-2-5-5408 0,-3-5-1088 0,-2 0-224 0,-1 2-32 31,0 7-752-31,-4 2-128 0,0 4-48 0,0 5 0 0,1 2-400 0,-2 2-192 0,-1 4 160 0,4 0-160 16,1 3 0-16,3 1 0 0,3 0 0 0,2 1 0 16,2 0 0-16,2-2 0 15,-2-10 0-15,0 0-160 0,0 0-96 0,0 0-32 16,0 0 0-16,0 0 0 0,39 62-48 0,-39-62-16 16,0 0 0-16,0 0 0 0,0 0 176 0,0 0 48 15,0 0 0-15,44 57 0 0,-44-57 128 0,0 0 0 16,0 0 0-16,0 0 0 0,0 0 0 0,30 71 0 15,-30-71 0-15,0 0 0 0,8 56 0 0,-8-56 0 16,0 0 0-16,-1 65 0 0,1-65 0 0,-11 44 0 16,2-23 0-16,-1-1 0 0,-1 0 0 0,0-2 0 15,-2-1 0-15,0-6 0 0,-1 2 0 0,-1-5 0 0,2 1 0 16,-1-5 128-16,1 0-128 0,-1-1 0 0,3-1 0 16,-1-2 0-16,4 0 0 0,-1-2 0 0,2-1 0 0,0-1 128 15,2 1-128-15,0-2 0 0,3-1 0 0,0-1-128 31,2-1-608-31,3-1-112 0</inkml:trace>
  <inkml:trace contextRef="#ctx0" brushRef="#br1" timeOffset="156070.04">18151 16787 20271 0,'5'-10'896'0,"-4"6"192"0,2-2-880 0,-2 2-208 0,1 1 0 0,-2 2 0 0,1-1 2192 0,1-1 400 0,-1-1 80 0,0 0 16 0,1 1 128 16,-2 3 48-16,-2 1 0 0,0 4 0 0,-1 0-1712 0,-1 1-352 16,1 2-64-16,-2-1-16 0,3 3-192 0,-1 0-32 15,1-4-16-15,1 1 0 0,1 0-96 0,-1 0-32 16,2 0 0-16,-1-1 0 0,1-2-192 0,1 0-32 16,-1 1-128-16,2-3 192 0,0 0-192 0,-2-1 0 15,1 1 0-15,-1-2 0 0,1-2 0 0,-1-1 0 16,2 1 0-16,-2-3 0 0,1 0 0 0,-1-1 0 15,0 0 0-15,-1 1 0 0,0-2 0 0,-1-3 0 16,2 1 0-16,2 2 0 0,0-1 160 0,-2 1-160 16,2 1 160-16,-1 0-160 0,-1 2 176 0,2 1-176 15,1 0 192-15,0 2-192 0,1 1 176 0,-3 0-176 0,4 3 160 0,1-3-160 16,0 3 0-16,2-2 128 16,-1 2-128-16,2 0 0 0,0-2 0 0,1 1 0 0,1-2 128 15,0 0-128-15,0-2 0 0,0 1 0 0,2-1 128 0,2 0-128 16,0 0 0-16,3-2 0 0,5 0 0 0,-2-2 0 15,-1 0 0-15,-3 1-208 0,-2-1 16 0,-4 2 0 32,1 0-656-32,-3 1-128 0,-2 0-32 0,-2 1-18832 0</inkml:trace>
  <inkml:trace contextRef="#ctx0" brushRef="#br1" timeOffset="156404.14">18522 16750 31327 0,'2'0'2784'15,"0"-1"-2224"-15,-1-2-560 0,1 3 0 0,-1 0 1856 0,0-2 256 16,4 1 48-16,0-2 16 0,5 0-912 0,-1 0-176 16,-2 2-48-16,0 1 0 0,0 0-512 0,-1-1-96 15,1-1-32-15,-2-1 0 0,2 2-176 0,-1 0-32 16,1-4-16-16,-1 3 0 0,1-3-48 0,-3 0-128 16,2-2 192-16,-4 1-64 0,1-1-128 0,0 0 0 15,-1-2 0-15,-2 2 128 0,-2 0-128 0,-1 0 0 16,-1 0 0-16,-2 0 0 0,-2 0 0 0,-1 1 0 15,-2 2 0-15,0 0 0 0,0 1 0 0,-1 2 0 0,1 1 0 0,0 1 0 16,-1 3 0-16,1 2 0 16,0 2-144-16,-1 1 144 0,4 2 0 0,-1 0 0 0,2 1 0 0,2 0 0 15,2 1 0-15,3-13-128 16,0 0 128-16,0 0 0 0,7 57 0 0,-7-57 0 16,0 0 0-16,0 0 0 0,0 0 0 0,37 55-128 15,-37-55 128-15,0 0 0 0,0 0-176 0,0 0 32 0,59 28 0 16,-59-28 0-1,0 0-560-15,41 6-128 0,-27-5 0 0,-3-1-18112 0</inkml:trace>
  <inkml:trace contextRef="#ctx0" brushRef="#br1" timeOffset="156773.2">18820 16770 4607 0,'0'-4'400'0,"0"2"-400"0,0 1 0 0,0-1 0 0,1 1 6208 0,-1 1 1152 16,0 0 224-16,1 0 48 15,2-1-4048-15,0-1-800 0,3 1-160 0,1-1-48 16,1 1-1488-16,1-1-320 0,-1 0-48 0,2 0-16 0,3-1-176 0,-2-1-32 16,0 1-16-16,1-1 0 0,0-2-160 0,0 1-48 15,-1-1 0-15,-1-1 0 0,0 1-48 0,-3-2-16 16,0 1 0-16,-1-2 0 0,-4 2-80 0,-2-1 0 16,-1 1-128-16,-3 0 192 0,-2 0-192 0,-1 0 128 15,0 0-128-15,-3 1 0 0,-1 0 128 0,0 2-128 16,-2 3 0-16,-1-1 144 0,1 4-144 0,0 2 0 15,1 1 0-15,0 1 0 0,1 1 0 0,2 2 0 16,2 1 0-16,2-1 0 0,1 3 0 0,2-1 0 16,2 0 0-16,2 3 0 0,-2-14 0 0,0 0 0 15,0 0 128-15,0 0-128 0,36 73 0 0,-36-73 0 16,0 0 0-16,0 0 0 0,55 43 208 0,-55-43-32 16,0 0-16-16,58 27 0 0,-58-27-160 0,0 0 160 0,55 21-160 0,-55-21 160 31,0 0-608-31,51 14-128 0,-51-14-32 0,0 0-20640 0</inkml:trace>
  <inkml:trace contextRef="#ctx0" brushRef="#br1" timeOffset="157958.91">19948 16277 21183 0,'0'-4'1888'0,"0"-1"-1504"0,0 1-384 0,-1 1 0 0,0 2 1392 0,-1-3 208 0,-4-3 32 0,-1-5 16 0,-2-2 272 0,-4 0 64 15,-1 3 16-15,-2 2 0 0,2 5-800 0,-2 3-176 0,0 3-16 0,-4 4-16 16,0 2-720-16,0 5-144 16,0 4-128-16,1 0 192 0,2 4-192 0,1 0 160 15,3 2-160-15,2 0 160 0,5-4-160 0,4 1 0 16,2-20 0-16,0 0 0 0,0 0 0 0,7 62 0 0,-7-62 0 0,0 0 0 15,0 0 0-15,0 0 0 0,45 51 0 0,-45-51 0 16,0 0 0-16,0 0 128 0,59 23-128 16,-40-20 192-16,0-3-16 0,0-2 0 0,-2-1 0 0,-2 1 0 15,1-1 96-15,-1 0 32 0,2 0 0 0,-3 0 0 16,-2 2-48-16,-4 0-16 0,-1 1 0 0,-3 0 0 16,-2 1-240-16,-2 2 176 0,-2 1-176 0,-2 2 160 0,-3 1-160 15,-4 1 160-15,-2 1-160 0,-2 2 160 0,-4 0-160 16,2 1 0-16,0 0 0 0,0 0 128 0,0-1-128 0,2-1 0 15,-1 0 0-15,2 0 0 16,3-3 0-16,0 0 0 0,1-2 0 0,1-2 0 0,2 0 0 16,3-2 0-16,1 1 0 0,2-1 0 0,1-2 0 0,1 1 0 15,2-2 0-15,3 1 0 0,1 0 0 0,1-1 0 16,2 2 0-16,0-1 0 0,1 1-128 0,2 0 128 16,-2 0-160-16,1 1 160 0,-3 2 0 0,3 1 0 15,-12-4-128-15,0 0 128 0,0 0 0 0,0 0 0 16,0 0 0-16,0 0 0 0,46 60 0 0,-46-60 0 15,0 0 0-15,-4 52 0 0,-2-35 0 0,6-17 0 0,-14 42 0 0,3-16 0 16,0-1 0-16,-1 3 0 0,-2 1 0 0,2-4 0 16,0-2 0-16,2-2 0 0,2-3 0 0,-1 0 0 15,9-18 0-15,0 0 0 0,-9 41 0 0,9-31 0 16,1-1 256-16,0-2-16 16,4-1 0-16,2-2 0 0,3 0 272 0,1-1 48 15,3-2 16-15,0 1 0 0,2-2 128 0,1 0 16 16,1 0 16-16,2-2 0 0,0 1-160 0,-1 1-16 0,1-2-16 0,0 1 0 15,1 0-208-15,-3-1-32 0,1-1-16 0,-1 2 0 16,-1-2-288-16,-1 0 0 0,-1-1 0 0,-1 1 0 31,-1-1-960-31,-2-2-160 0,-2 1-32 0,-2 0-20016 0</inkml:trace>
  <inkml:trace contextRef="#ctx0" brushRef="#br1" timeOffset="158675.76">20430 16301 8287 0,'1'-7'736'0,"-1"4"-592"0,0 0-144 0,0 0 0 0,2 2 3296 0,-2 1 624 0,0 0 128 0,0-2 32 0,1 2-160 0,-1 2-16 15,-1 3-16-15,1 4 0 0,0 2-2096 0,-2 2-400 16,2-13-96-16,0 0-16 0,0 0-704 0,-2 65-160 16,2-65-32-16,0 0 0 0,0 0 16 0,1 59 0 15,-1-59 0-15,0 0 0 0,0 0-144 0,0 0-48 16,0 0 0-16,0 0 0 0,0 0-208 0,10 60 128 15,-7-58-128-15,-2 0 0 0,1-1 0 0,-2 1 0 0,0-2 0 0,1 0-13408 32,-1 0-2656-32</inkml:trace>
  <inkml:trace contextRef="#ctx0" brushRef="#br1" timeOffset="159076.79">20393 16911 18431 0,'2'3'1632'0,"-1"-2"-1312"16,1 1-320-16,-2-1 0 0,1 1 2016 0,-1 0 336 15,1 4 64-15,2 1 16 0,-3-7 416 0,0 0 96 16,0 0 0-16,0 0 16 0,30 64-1680 0,-30-64-352 15,0 0-64-15,0 0-16 0,42 55-624 0,-42-55-224 16,0 0 144-16,0 0-144 0,69 34 128 0,-69-34-128 16,0 0 128-16,60 8-128 0,-40-8 304 0,-1-3-32 15,1 1 0-15,-1-3 0 0,-1 0 288 0,0-2 48 16,-2-1 16-16,-2 1 0 0,-3 0 16 0,0-1 0 16,1-1 0-16,-4-2 0 0,1 1 64 0,-5-1 0 15,-1 0 16-15,-5-1 0 0,0 1 0 0,-3-2 0 16,-2 2 0-16,-1 0 0 0,-4-1-192 0,-2 1-32 15,-1 3-16-15,-5-1 0 0,-3 2-288 0,-2 0-48 16,-5 3-16-16,1 1 0 16,0 0-432-16,4 3-80 0,0 0-32 0,2 2 0 15,5 2-1216-15,2 1-240 0</inkml:trace>
  <inkml:trace contextRef="#ctx1" brushRef="#br1" timeOffset="140232.67">7866 12352 0,'0'0'0,"0"0"0,0 0 16,0 0-1</inkml:trace>
  <inkml:trace contextRef="#ctx0" brushRef="#br1" timeOffset="172975.31">3839 6111 11967 0,'-2'0'1072'16,"1"0"-864"-16,1 0-208 0,0 0 0 0,0 0 1184 0,0 0 192 0,-2-2 32 0,1 2 16 0,1 2 864 0,1-2 160 0,-1 2 48 0,3 1 0 16,-1 0-1088-16,0 3-224 0,4 1-32 0,-2 0-16 15,1 1-208-15,-3 2-32 0,3 3-16 0,-3 0 0 16,0 1-128-16,-1 1-32 0,-1 5 0 0,0 1 0 15,-1 2-80-15,-2 2 0 0,2 1-16 0,-4-1 0 16,1 2-112-16,1-2-32 0,-1 1 0 0,1-1 0 16,0 1-192-16,2-2-32 0,1 0-16 0,1-2 0 15,1 0-80-15,-1-3-16 0,1 3 0 0,0-3 0 16,0 1-16-16,-2 0-128 0,1 0 192 0,-1-1-64 16,0 0 0-16,-1-1-128 0,-1 1 192 0,0 0-64 15,-1 4 0-15,0-3-128 0,0-2 192 0,-1 0-64 16,1-2-128-16,-1-2 192 0,1 0-192 0,0-2 192 15,2-3-192-15,-1 0 192 0,1 1-192 0,0-3 192 0,1 1-192 16,0-1 160-16,0 0-160 0,-2 0 160 16,1 2-160-16,-1-1 128 0,1 1-128 0,-2-2 128 0,0 3-128 0,0-2 0 15,1 1 144-15,-1-1-144 0,1 1 0 0,0-1 128 16,-1 2-128-16,1-1 0 0,-1 1 0 0,2-1 128 16,-2 1-128-16,2-1 0 0,-1-1 0 0,2 1 0 15,-1-2 0-15,1-2 128 0,0 1-128 0,0-2 0 0,0 2 0 0,1-2 128 16,-1-1-128-16,2 0 0 15,-1 0 128-15,1 1-128 0,0-1 0 0,-2-2 144 16,2 2-144-16,1 0 0 0,0 0 144 0,1-1-144 0,-1 1 0 0,-1 0 144 16,3 0-144-16,-2 0 0 15,1 1 0-15,-1-1 0 0,2 0 0 0,-1-1 0 0,2 1 0 0,-2 0 0 16,2 0 0-16,0-2 0 0,1 2 0 0,0-1 0 16,0-1 0-16,0 0 0 0,1 1 128 0,1-1-128 15,-1 1 0-15,1-1 0 0,1 0 0 0,0 1 0 16,-1-1 0-16,1 2 0 0,2-1 0 0,-12-2 0 15,0 0 0-15,0 0 0 0,0 0 0 0,67 7 0 16,-67-7 0-16,0 0 0 0,0 0 128 0,58 1-128 16,-43-1 0-16,0-1 0 0,-1 1 0 0,3-2 128 15,-17 2-128-15,0 0 0 0,51-3 0 0,-51 3 128 16,0 0-128-16,58-2 0 0,-58 2 0 0,0 0 128 16,56-2-128-16,-56 2 0 0,0 0 0 0,61 2 128 15,-61-2-128-15,0 0 0 0,64 5 0 0,-64-5 0 16,0 0 0-16,63 4 0 0,-63-4 128 0,0 0-128 15,71 5 0-15,-71-5 0 0,0 0 0 0,66 4 0 16,-66-4 0-16,0 0 0 0,67 4 128 0,-67-4-128 0,0 0 0 16,65 4 0-16,-65-4 0 0,0 0 0 0,69 5 0 0,-69-5 0 15,0 0 0-15,72 1 0 0,-72-1 0 0,0 0 0 16,75 0 0-16,-75 0 0 0,0 0 0 0,70 1 0 16,-70-1 0-16,0 0 0 0,67 2 0 0,-67-2 0 15,0 0 0-15,65 1 0 0,-65-1 0 0,0 0 0 16,63 3 128-16,-63-3-128 0,0 0 0 0,61 0 0 15,-61 0 0-15,0 0 0 0,62-3 0 0,-62 3 0 16,0 0 0-16,62-3 0 0,-62 3 0 0,0 0 0 0,67-1 0 16,-67 1 0-16,0 0 0 0,66-1 0 15,-66 1 128-15,0 0-128 0,71-2 0 0,-71 2 0 16,0 0 0-16,61-1 0 0,-61 1 0 0,0 0 0 16,63 0 0-16,-63 0 0 0,0 0 0 0,64 1 0 0,-64-1 0 0,0 0 0 15,58 3 0-15,-58-3 0 0,0 0 0 0,62 3 0 16,-62-3 0-16,0 0 0 0,69 3 0 0,-69-3 0 15,0 0 0-15,74 0 0 0,-74 0 0 0,0 0 0 16,73-3 0-16,-73 3 0 0,51-2 0 0,-51 2 0 16,0 0 0-16,73-1 0 0,-73 1 0 0,0 0 0 15,71 0 0-15,-71 0 0 0,0 0 0 0,62 0 0 16,-44-1 0-16,1 1 0 0,-19 0 0 0,0 0 0 16,53-2 0-16,-53 2 0 0,0 0 0 0,67-3 0 15,-67 3 0-15,0 0 0 0,72-4 0 0,-72 4 0 16,0 0 0-16,69-4 0 0,-69 4 0 0,0 0 0 15,71-4 0-15,-71 4 0 0,0 0 0 0,73-3 0 16,-73 3 0-16,47-3 0 0,-47 3 0 0,0 0 0 0,61-4 0 0,-61 4 0 16,0 0 0-16,63-4 0 0,-63 4 0 15,0 0 0-15,62-3 0 0,-62 3 0 0,0 0 0 0,65-3 0 16,-65 3 0-16,0 0 0 0,68-3 0 0,-68 3 0 16,0 0 0-16,74-4 0 0,-74 4 0 0,48-3 0 15,-48 3 0-15,0 0 0 0,66-4 0 0,-66 4 0 16,49-3 0-16,-49 3 0 0,47-3 0 0,-47 3 0 15,0 0 0-15,64-3 0 0,-47 2 0 0,1-1 0 16,0 1 0-16,2 0 0 0,-20 1 0 0,44-5 0 16,-44 5 0-16,0 0 0 0,63-4 0 0,-44 3 0 15,-19 1 0-15,0 0 0 0,56-2 0 0,-56 2 0 16,0 0 0-16,62 0 0 0,-62 0 0 0,0 0 0 16,61 2 0-16,-61-2 0 0,0 0 0 0,60 1 0 0,-60-1 0 0,0 0 0 15,56 6 0-15,-56-6 0 0,0 0 0 0,0 0 0 16,65 8 0-16,-51-6 0 0,0-1 0 0,-1-1 0 15,-2 2 0-15,1-2 0 0,-1 0 0 0,-1 0 0 16,0 0 0-16,-2-2 0 0,3 2 0 0,-1-1 0 16,2-2 128-16,-1 1-128 0,-1 0 128 0,0 0-128 15,0-1 192-15,-2-1-64 0,1 1 0 0,-1 1 0 16,1-1 0-16,-2 0-128 0,0-1 192 0,0-1-64 16,0 1-128-16,0 0 192 0,1-2-192 0,-1 2 192 15,2-2-192-15,-1-1 160 0,-1 2-160 0,2-2 160 16,-2 1-160-16,0 0 0 0,-1 1 144 0,-1-1-144 15,2-1 0-15,0 0 144 0,0 0-144 0,1 0 0 16,-1-2 176-16,-2 1-176 0,1-1 160 0,0-1-160 0,-1-1 240 16,-1 0-48-16,2-2-16 0,-3 0 0 15,0-1 144-15,-3 2 16 0,1-3 16 0,-1 0 0 16,0-1 48-16,-1 1 16 0,-1-2 0 0,1-2 0 0,-1 4-64 0,1-2-16 16,-3-1 0-16,2-1 0 0,1 1-144 0,-2-2-16 15,0 0-16-15,2-1 0 0,0 0-160 0,-1-3 160 16,1-1-160-16,-1-1 160 0,-1-1-160 0,1 2 0 15,-1-2 0-15,0 3 128 0,0 3-128 0,2 1 0 16,-2 0 0-16,2 2 128 0,-2-1-128 0,1 3 0 16,-1 0 0-16,2 2 0 0,0 1 0 0,1 2 0 15,-2 1 128-15,1 0-128 0,1 3 0 0,-2-1 0 16,2 0 0-16,0 1 128 0,0 2-128 0,0-2 0 16,-1 1 0-16,1 0 0 0,-1 1 0 0,-1-1 128 15,1-1-128-15,-2 1 0 0,0 1 128 0,0-1-128 0,-1 0 0 0,0 1 128 16,0 1-128-16,-2-2 160 0,0 0-160 0,-1 1 160 15,0 0-160-15,0 0 192 0,-1 0-192 0,-1 1 192 16,-1 1-192-16,0-1 160 0,0 1-160 0,-1-1 160 16,0 1-160-16,-2 0 128 0,0-1-128 0,-2 0 128 15,-1 0-128-15,-1-1 0 0,2 1 0 0,1 0 128 16,-2 0-128-16,1-2 0 0,-4 0 0 0,1-1 128 16,-2 2-128-16,0-1 0 0,1 0 0 0,-3-1 128 15,-2 0-128-15,-2 0 160 0,-1 0-160 0,-3-1 160 16,0-1-160-16,-1 2 160 0,2 0-160 0,-4 1 160 15,-4-1-160-15,1-1 0 0,-1 1 144 0,-1 1-144 16,1 1 0-16,-2 0 0 0,0 0 0 0,3-1 128 16,7 2-128-16,-4-2 0 0,-8 0 0 0,-9 1 0 15,-2-1 0-15,-2 0 0 0,0 4 0 0,-1-1 128 0,2 0-128 16,-1 2 0-16,5-2 0 0,-2-1 128 0,1-1-128 0,-2 1 0 16,3-2 0-16,-4 2 0 0,0 0 0 0,-2 0 0 15,-2-1 0-15,-1 3 0 0,2 0 0 0,-1-1 0 16,1 1 0-16,-4-1 0 0,-2-1 0 0,-3 1 0 15,0 1 0-15,-4 4 128 0,-3 2 256 0,0 0 64 16,3-1 16-16,4 0 0 0,5-2-336 0,-5 1-128 16,-7 2 0-16,-7 0 0 0,-4 3 0 0,1-1 0 15,7 2 0-15,7-2 0 0,9-2 0 0,-6 2 0 16,-10-1 0-16,-6 4 0 0,0-1 0 0,1 1 0 16,6-1 0-16,3-3 0 0,14-1 0 0,-5-3 0 15,-8 2 0-15,-5 0 0 0,1 1 0 0,5-2 0 0,4-2 0 16,-1-3 0-16,-2-1 0 0,-1-2 0 0,-2-1 0 0,0 1 0 15,6 1 0-15,-1-1 0 0,1 0 0 0,0-4 0 16,2 0 0-16,0 1 0 0,5-3 0 0,-2 2 0 31,-5 0-896-31,-3 1-128 0,-3 0-32 0,-2 1 0 16,2-1-736-16,-2 1-128 0,-2 2-48 0,-13 6-20560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2T15:49:22.35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2T15:49:23.260"/>
    </inkml:context>
  </inkml:definitions>
  <inkml:trace contextRef="#ctx0" brushRef="#br0">8092 15127 0,'0'0'0,"0"0"0,0 0 16,0 0-1,0 0-15,0 0 16,0 0-16,0 0 15,0 0 1,0 0-16,0 0 16,0 0-1,0 0-15,0 0 16,0 0-16,-47 97 31,25-97-15</inkml:trace>
  <inkml:trace contextRef="#ctx1" brushRef="#br0">3663 10486 9215 0,'2'-2'816'0,"-2"0"-656"0,0 0-160 0,0 1 0 0,-2-1 1104 0,2 0 192 0,-1-1 48 0,0-3 0 16,1-1 1056-16,-3-3 224 0,1 0 32 0,0 2 16 15,0-1-480-15,-1 1-80 0,-1 1-32 0,1 0 0 16,-1 0-608-16,-2 1-112 0,2-1-16 0,-3 1-16 15,0-1-288-15,-1 2-48 0,-2-3-16 0,0 1 0 16,-2 2-336-16,1-2-80 0,0 0-16 0,-3 0 0 16,0 0-224-16,-2 1-64 0,-1 2 0 0,-4 1 0 0,3 1-32 15,-4 4-16-15,0 1 0 0,-4 2 0 0,2 4-80 16,-3-1-128-16,1 4 176 0,-3 2-176 16,1 0 128-16,-2 4-128 0,-1 5 0 0,0 2 0 0,2 2 0 15,0 3 0-15,1 4 0 0,3 0 0 0,2 2-128 16,5 1 128-16,2 1 0 0,3 2-144 0,4 2 144 15,-1 2 0-15,1 1 0 0,4 2-128 16,2-2 128-16,1 0-128 0,4-1 128 0,1-2-128 0,4-1-16 0,1-3 0 16,3-5 0-16,-1-6 0 0,3-3-16 0,-13-24 0 0,32 39 0 0,-32-39 0 15,0 0 160-15,70 43-128 0,-70-43 128 16,0 0-128-16,83 22 128 0,-83-22-128 16,0 0 128-16,86 6-128 0,-86-6 128 0,0 0 0 15,81-6-144-15,-81 6 144 0,0 0 0 0,79-19 0 16,-79 19 0-16,49-20 0 0,-49 20 0 0,50-24 0 0,-50 24 0 0,44-30 0 15,-44 30 0-15,41-37 0 0,-22 18 128 16,1-4-128-16,0 3 128 0,-2 0-128 16,-1 2 128-16,-1-2-128 0,-1 3 160 0,1-1-160 0,-2 0 192 0,0-1-192 15,-1 1 192-15,-2 1-64 0,2-1 0 0,-5 1-128 0,2 1 224 0,-3-1-64 16,0 3-16 0,-3-2 0-16,2 1 32 0,-3 1 0 0,-2-2 0 0,-1-1 0 15,0-1 96-15,-1-1 32 0,0 3 0 0,-2-3 0 16,0 2 48-16,-1 0 16 0,-1-1 0 0,0-2 0 15,-1-2-80-15,-2-2-16 0,-1-1 0 0,-1 0 0 0,0 1-64 0,-2 1-16 0,0 2 0 0,0 1 0 32,-2 1 0-32,-2 0-16 0,0 2 0 0,-1 3 0 15,-2 0-32-15,2 3 0 0,-2 1 0 0,2 1 0 0,2 2-16 16,-2 2 0-16,-1 2 0 0,1-1 0 16,1 2 0-16,1 2 0 0,-2 2 0 0,0-1 0 15,0 2-128-15,-2 0 128 0,1 1-128 0,-2 0 128 16,0 3-128-16,-1-1 0 0,1 2 0 0,2-1 0 15,1 1-272-15,2-1-48 0,2 0 0 0,2 1 0 16,2 1-624-16,3-1-128 0,5 2-16 0,1 1-19456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2:08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16901 16428 5471 0,'0'1'496'0,"0"1"-496"0,2-1 0 0,-2 1 0 0,0-2 704 0,1 0 32 0,-1 2 16 0,2 1 0 0,0 0 272 0,1 1 64 0,1-1 16 0,1 0 48 0,-1-2-144 0,-1 1-32 0,1 1 0 0,-1-1 48 0,0 1-352 0,-1 0-64 0,1 3-16 0,-1-1 48 0,-2 2-336 0,1 1-64 0,-1 1-16 0,-1 3 0 0,-1-1-96 0,1 2 0 0,1 1-128 0,-2-1 240 0,2-2-240 0,0 3 0 0,2-1 0 0,-1 1 0 0,2-3 0 0,1 0 0 0,1-2 0 0,0-1-176 0,1-1 176 0,1-1-160 0,1 1 160 0,2-3 0 16,2 1 0-16,-3-3 208 0,3 0 0 0,-2-1 48 15,1 1 0-15,-1-2 16 0,0-2 0 0,-2 2 48 16,1-1-160-16,-1-1-32 0,-1 1 0 0,2-2 0 0,-1 2-128 0,2-2 160 15,-1 0-160-15,-1 0 192 0,2 1-192 0,0-1 128 0,0-2-128 0,1 1 0 16,2 0 128-16,1 0-128 16,1-2 0-16,2 0 0 0,3-1 128 0,0 0-128 15,2 0 0-15,1 0 0 0,0 2 192 0,-2-1-48 16,0 2-16-16,-3 1 0 0,1 0-128 0,-2 2 0 0,-2 1 0 0,1 0 128 16,-2 1-128-16,1 0 128 0,1 2-128 0,-2 1 128 15,-1-1-128-15,0 0 128 16,-1 3-128-16,1-2 128 0,-3 0-128 0,0 0 0 0,1 1 0 0,-2-1-176 15,-2 0 176-15,-2 0 0 0,1 1 0 0,0-1 0 16,-1 0 0-16,-2 2 0 16,0-1 0-16,0 1 176 0,-2 0 64 0,-1-2 16 0,2 2 0 0,-2-4 0 15,1 3 64-15,-1-2 0 0,0-2 16 0,0 0 0 16,0 1 32-16,0-2 0 0,0 0 0 0,0-3 0 16,1 0 464-16,-1 0 112 0,2 0 16 0,-1-1 0 15,1-1-160-15,-1 0-32 0,2 0 0 0,0-1 0 0,1-1-320 0,2 1-80 16,1 1-16-16,1-2 0 0,2 0-224 0,1-2-128 15,2 1 160-15,1-1-160 0,3 1 0 0,1-1 128 16,2 1-128-16,1-2 0 0,3 1 0 0,2-1 0 16,2 1 0-16,2 0 0 0,1 2-128 0,1 0 128 15,1 3 0-15,-1-1 0 0,1 3-128 0,-2 0 128 0,-1 4 0 0,-1 0 0 32,1 1 0-32,-2 2-128 0,2 0 128 0,-2 2 0 15,-1 0 0-15,-27-7 0 0,56 20 0 0,-56-20 0 16,55 20 0-16,-55-20-128 0,54 20 128 0,-54-20 0 15,52 18 0-15,-52-18 0 0,54 14 0 0,-24-10 0 16,-1 1 0-16,3-4 0 0,-1 0 0 0,1 1 0 0,5-2 0 0,1 0 0 16,3-2 0-16,0 0 0 0,1 0 368 0,-1-1-32 15,3-1 0-15,-3-3 0 0,0-1 80 0,0-2 16 16,1-2 0-16,-1 1 0 0,-5 1 112 0,-1-1 32 16,-1 1 0-16,-5 0 0 0,0 2-64 0,-7-1-16 15,-2 2 0-15,-6 1 0 0,-4 2-224 16,-4 0-32-16,-3 1-16 0,-5 0 0 0,1 1-96 0,-5 0-128 0,0 1 176 15,-5-1-176-15,-2 4 0 0,-2-1 0 16,-2 2-160-16,-1 3-18144 0</inkml:trace>
  <inkml:trace contextRef="#ctx0" brushRef="#br0" timeOffset="2580.07">17401 17198 11967 0,'5'-2'1072'15,"-3"1"-864"-15,0 1-208 0,-1-1 0 0,-1 1 720 0,2 0 112 0,0 0 0 0,1 0 16 0,2 1 336 0,-1 2 64 0,-1 3 16 0,-2-1 0 0,-1 2 144 0,-1 3 48 16,-2 0 0-16,0 1 0 16,0 2-544-16,0-2-96 0,0 2-32 0,1-2 0 15,0 1-208-15,1-1-64 0,-1 2 0 0,2-3 0 16,0 1-224-16,2-1-48 0,-1-3-16 0,2 3 0 15,0-2-224-15,1 2 0 0,2-1 0 0,-1-1 0 0,1-1 0 0,0 0 0 16,1 2 0-16,0-4 0 0,0 1-128 0,1 0 128 16,1-2 0-16,-1-3 0 0,-1 2-224 0,2-3 64 15,-2 0 16-15,0-1 0 16,0-2 144-16,0-1 0 0,0-2 0 0,0 0 0 0,2-1 0 0,-2 0 0 0,0-1 0 16,0-1 0-16,0 1 144 0,-1-2 16 15,1-1 0-15,0 1 0 0,-2 0-32 0,1-2 0 16,1 4 0-16,-1-2 0 0,-1 0 864 0,1 0 160 15,-2 2 48-15,2-1 0 16,0 1-1536-16,-1 1-304 0,2 0-64 0,2 1-16 0,-1 0 720 0,1 2 336 16,2 0-16-16,-2 1-16 0,0 3-304 0,-2 2 0 15,2 0 128-15,-2 3-128 0,-1 2 0 0,-1 0 0 16,2 1 0-16,-2 2 0 0,-5-10 0 0,0 0 0 16,0 0 0-16,0 0 0 0,17 59 0 0,-16-47 0 0,0-1 0 0,-1 0 0 15,2-1 0-15,-2 0 0 16,1-1 0-16,-1-2 0 0,0 0 0 0,0-3 0 15,0 0 0-15,-1-1 0 0,1-2 0 0,-2-1 0 0,1 0 0 16,0-1 0-16,-1-2 176 0,2-1-32 0,-3 0 0 0,2-2 0 16,1 0 368-16,-1-1 80 0,1-1 16 0,1-2 0 15,0 0-64-15,1-3-16 0,-1-1 0 0,2-1 0 16,0 1-208-16,0-2-32 0,2 3-16 0,0-1 0 16,0 2-272-16,1-1 160 0,-1 3-160 0,3 1 128 0,-1 2-128 0,0 0 0 15,1 2 0-15,-1 0 0 16,0 3 0-16,0 3 0 0,-1 2 0 0,0 0 0 15,-2 1 0-15,0 2-144 0,0 3 144 0,1 3 0 16,-5-12-224-16,0 0 64 0,0 0 16 0,14 62 0 16,-14-62 144-16,0 0-192 0,0 0 192 0,14 58-192 15,-14-58 192-15,0 0 0 0,0 0 0 0,0 0 0 16,0 0 0-16,30 56 0 0,-26-50 0 0,0-2 0 0,0 2 0 16,2-3 0-16,0 0 0 0,-1-2 0 0,-1 0 0 0,1-1 0 15,-1 0 0-15,2-1 0 16,-2-2-688-16,1 2-96 0,0-2-32 0,0-1-10000 15,0-1-2016-15</inkml:trace>
  <inkml:trace contextRef="#ctx0" brushRef="#br0" timeOffset="2897.57">18243 16934 22111 0,'-1'0'1968'0,"2"1"-1584"0,2 1-384 0,-1 0 0 0,-1 1 480 0,0 0 16 0,2 3 0 0,-3-6 0 0,0 0-16 0,0 0 0 15,20 63 0-15,-20-63 0 16,0 0 848-16,17 72 160 0,-17-72 48 0,8 54 0 0,-8-54-768 0,6 52-160 16,-6-52-32-16,1 50 0 0,-1-50-240 0,2 45-48 15,-2-45-16-15,0 0 0 0,4 59 0 0,-4-59 0 16,0 0 0-16,4 51 0 15,-2-38-272-15,-1-2 0 0,1 0 0 0,-1-2 0 16,2-1 0-16,-2-2 0 0,2-2 0 0,-2-2 0 0,2-1-192 0,-1-2 16 16,1-1 0-16,-2-2 0 15,0 1-1024 1,1-2-208-16</inkml:trace>
  <inkml:trace contextRef="#ctx0" brushRef="#br0" timeOffset="3097.46">18137 17182 31327 0,'14'-8'1392'0,"-2"2"272"0,3 1-1328 0,-2 0-336 0,-6 2 0 0,0 2 0 16,3 0 1296-16,7-4 192 0,8-2 48 0,8-1 0 16,2 1-320-16,-2 0-48 15,-5 3-16-15,-4 1 0 0,-24 3-704 0,0 0-160 16,44 3-32-16,-36-1 0 0,-2 4-256 0,-2 0 0 15,0 1 0-15,-2 0-12448 16,1 0-2432-16</inkml:trace>
  <inkml:trace contextRef="#ctx0" brushRef="#br0" timeOffset="4283.76">20752 16397 10127 0,'2'-6'896'0,"-2"3"-704"0,1 1-192 0,-1 0 0 0,0 2 464 0,0 0 64 0,1 2 16 0,-1-2 0 0,2 1 672 0,-2 2 144 0,0 1 32 0,0 2 0 16,-2 4 464-16,1-1 112 15,0 4 16-15,-2 0 0 0,1 2-768 0,1 4-160 0,1-19-32 0,0 0 0 16,1 58-496-16,-1-58-96 0,0 0-32 0,9 53 0 0,-9-53-256 0,0 0-144 31,0 0 160-31,0 0-160 0,51 63 320 0,-51-63-16 0,0 0-16 0,56 15 0 16,-33-13 272-16,-1-2 48 15,5-3 16-15,0-2 0 0,1 0-64 0,2-2-16 0,0 1 0 0,2-2 0 16,2-2-32-16,3 0 0 0,-1-1 0 0,3-2 0 16,-1 3-192-16,-2-3-64 0,1 2 0 0,-3 0 0 15,0-1-96-15,-3 2-32 0,-1 3 0 0,-1 0 0 16,3 4-128-16,-3 2 160 0,1 2-160 0,-30-1 160 15,55 10-160-15,-55-10 0 0,0 0 0 0,75 33 0 16,-75-33 0-16,0 0 0 0,65 46 0 0,-65-46 0 0,0 0 0 0,52 57 0 16,-52-57 0-16,0 0 0 0,0 0-128 0,48 64 128 15,-48-64 0-15,0 0 0 16,0 0 0-16,0 0 0 0,0 0 0 0,40 62 0 16,-35-57 0-16,0 0 192 0,-1-3-64 0,0-2 0 0,0-1 144 15,0-3 32-15,2-2 0 0,-2-2 0 0,2 1 64 0,-2-3 16 16,0-2 0-16,1-2 0 0,0 0-128 0,1-1 0 15,1 0-16-15,0-1 0 0,3-1-80 0,3-2-16 16,2 1 0-16,4-1 0 0,2 3-144 0,1 0 0 16,4 2 0-16,-1 1 128 0,-2 3-128 0,2 3 0 15,4 0 0-15,0 3 0 0,2 1 0 0,2 2 0 16,1 1 0-16,-2 0 0 0,2 2 0 0,0 0 0 16,0 1 0-16,0 0 0 0,0-2 0 0,-2-1 0 15,1 0 0-15,-1-3 0 0,2 0 0 0,-4-2 0 16,-2 0 0-16,0-2 0 0,2-1 0 0,1-3 0 0,0-2 0 0,0 2 0 15,-3-1 0-15,-2 1 0 0,1 0 160 0,-5-1-160 16,2 1 128-16,-4-2-128 0,-3 3 0 0,-4 1 0 16,-2-1 0-16,-2 1 0 0,-4 1 0 15,-2-1 0-15,-2 2-240 0,-2 1-96 0,-3 1-32 0,-3 1-18368 16</inkml:trace>
  <inkml:trace contextRef="#ctx0" brushRef="#br0" timeOffset="6240.04">21275 17435 5519 0,'1'-3'496'0,"1"2"-496"0,-1 0 0 0,0-1 0 0,1 1 576 0,1-1 32 0,2-2 0 0,2-2 0 0,5-1 720 0,0-1 144 0,1 1 16 0,-3 3 16 15,1 1 352-15,-1 3 64 0,-1 1 0 0,-2 2 16 16,-2 1-656-16,1 3-128 0,-6-7-16 0,0 0-16 16,0 0-368-16,0 0-80 0,18 68-16 0,-18-68 0 15,0 0-144-15,0 0-48 0,15 65 0 0,-15-65 0 0,0 0-208 0,0 0-64 0,0 0 0 0,15 67 0 16,-13-58-64 0,-1 0 0-16,0-2-128 0,-1-1 192 15,0-2 192-15,-1 0 48 0,1-3 0 0,-1 1 0 0,-1-1 224 0,1-1 48 0,1-1 16 0,-2-2 0 16,-1 0-80-16,2-1 0 0,0-2-16 15,-1 1 0 1,1-2 0-16,-1 0 0 0,1 0 0 0,1-3 0 0,-1 0-192 0,1 0-48 0,0-3 0 0,0 0 0 31,1 1-128-31,2-2-16 0,1-2-16 0,0 0 0 0,2 1-224 0,0 2 176 0,-1 1-176 0,4-1 160 16,1 0-160-16,1 0 0 16,3 2 0-16,-1 1 0 0,1 2 0 0,-1 2 0 15,-1 2 0-15,1 1 0 0,0 2 0 0,-2 2 0 16,0 2 0-16,-2 1 0 0,-2-1 0 0,1 3 0 15,-1 1-144-15,-7-7 144 0,0 0 0 0,0 0 0 16,0 0 0-16,0 0 0 0,46 63-144 0,-46-63 144 16,0 0 0-16,0 0-144 0,0 0 144 0,24 60 0 15,-24-60 0-15,0 0 0 0,0 0 0 0,0 0 0 16,0 0 0-16,0 0 0 0,17 64 0 0,-16-56 0 16,-1-1 0-16,-1-2 0 0,1 1 144 0,-2 0-144 0,1-1 192 15,-2-1-192-15,1 1 192 0,1-2-192 0,0 1 192 0,-1-1-192 16,1-2 128-16,-1 2-128 0,2-2 0 0,0-1 0 15,0 0 0-15,-1 0-192 0,1-1 16 0,-1 1 16 32,1-2-1584-32,0 1-320 0</inkml:trace>
  <inkml:trace contextRef="#ctx0" brushRef="#br0" timeOffset="6805.97">21812 17512 12895 0,'-2'-2'576'0,"1"1"112"0,1-2-560 0,0 3-128 0,1 0 0 0,-1-2 0 16,2 2 1152-16,-1-1 192 0,2 1 32 0,0-1 16 0,0 1 992 0,-1 0 208 0,1 1 32 0,-1 0 16 0,-1 1-592 0,0 2-112 15,-1 0-16-15,-1 2-16 0,0 1-1136 0,-2 0-208 16,1 2-48-16,1 0-16 0,0 0-336 0,1 1-160 15,0-10 160-15,0 0-160 0,0 0 0 16,0 0 0-16,0 0 0 0,0 0 0 0,0 0 0 0,35 58 0 16,-27-57 0-16,1 1 0 0,-1-2 0 0,2-3 0 15,-1 0 0-15,1-1 0 0,-2-1 0 0,-1 0-128 16,2-1 128-16,-1 1 0 0,-1-1 0 0,0 0 144 16,0-1-16-16,-3 1 0 0,2-1 256 0,-3 0 32 15,1 0 16-15,-2 0 0 0,-1 0 208 0,-1 2 32 0,1-4 16 0,-1 2 0 16,0 0-288-16,0 0-48 0,2 0-16 0,-2 0 0 15,0 1-96-15,0 0-32 0,0 2 0 0,-2 1 0 16,2 1-208-16,0 0 176 0,0 2-176 0,2 2 160 16,-2-1-160-16,0 2 0 0,-2 1 0 0,2 2 0 15,0 1 0-15,0 1 0 0,0 1 0 0,0 1 0 16,2 1 0-16,-2 0 0 0,1 2 0 0,1-2 0 16,-2-11 0-16,0 0 0 0,0 0 0 0,0 0 0 15,0 0 0-15,31 64 0 0,-23-59 0 0,1 1 0 16,2-2 0-16,-1-1 0 0,0-1 0 0,-2-2 0 15,3 0 0-15,-2-3 0 0,1 0 0 0,-3-1 0 16,1 1 0-16,-1-1 0 0,1-1 0 0,-1 1 0 0,-2 0 0 0,1 0 0 16,-2-1 0-16,0 1 0 0,-1 1 0 0,-1 1 0 15,0-1 0-15,-2 0 0 0,2 1-160 16,-2 1 160-16,1-2-208 0,1 2 80 16,0-2-464-16,0 2-96 0,2-2-16 0,0 0 0 15,1 0-1632-15,0 0-336 0</inkml:trace>
  <inkml:trace contextRef="#ctx0" brushRef="#br0" timeOffset="7458.95">22293 17452 4607 0,'-1'-5'400'0,"0"0"-400"0,1 2 0 0,0 1 0 15,1 0 960-15,-1 2 128 0,1-1 0 0,1 1 16 0,1-2 752 0,-1 1 160 0,3 1 32 0,-1 1 0 16,-1 5 800-16,1 1 160 0,0 0 48 0,-4-7 0 16,0 0-1536-16,0 0-304 0,0 0-64 0,0 0-16 15,19 71-384-15,-19-71-80 0,0 0-16 0,0 0 0 16,0 0-336-16,14 62-80 0,-10-52-16 0,-1-2 0 0,1 1-224 0,0-4 0 16,-1 1 0-16,1-3 0 15,-1 0 192-15,1-2 0 0,-1-1 0 0,0-1 0 16,-2-2 256-16,1-1 64 0,1-1 0 0,-1 0 0 15,1-2 48-15,0 1 16 0,0-1 0 0,0-1 0 16,-2-1-144-16,1-1-32 0,-1 2 0 0,0-2 0 0,2 0-224 0,0 0-48 16,0-1-128-16,1 1 192 15,0 0-192-15,1 0 128 0,2 0-128 0,0 0 0 0,0 2 0 16,1 1 128-16,4 0-128 0,-1 1 0 0,-3 2 0 0,2 0 0 16,2 2 0-16,-3 1 0 0,1 4 0 0,-1-1 0 15,-9-2 0-15,0 0 0 0,0 0 0 0,0 0-128 16,0 0 128-16,0 0 0 0,34 67-192 0,-36-54 192 15,2-2-192-15,-1-3 192 0,-1 1 0 0,1-1-128 16,-2-1 128-16,-1-1 0 0,1 0 0 0,-1-4 0 16,1 1 0-16,0-1 0 0,0-1 128 0,1-1 0 15,0 0-128-15,-1-1 192 0,2-2 0 0,0 0 0 16,-1 0 0-16,2-2 0 0,0 0 0 0,0-2-16 16,2 2 0-16,-1-4 0 0,2 1-32 0,0-2 0 15,1-2 0-15,0 0 0 0,2-2-144 0,-1-2 128 16,2-1-128-16,3 0 128 0,2 0-128 0,2-3 0 15,6 1 0-15,2-1 128 0,5 0-128 0,0 3 0 0,-2 2 0 16,-2 5 0-16,-5 3 0 0,1 2 0 0,-4 5 0 0,-1 3 0 16,-1 3 0-16,-13-6 0 0,0 0 0 0,0 0 0 15,40 61 0-15,-40-61-144 0,0 0 144 0,12 76 0 16,-12-76 0-16,3 54-128 0,-3-54 128 0,0 0 0 16,6 63 0-16,-6-63 0 0,0 0 0 0,0 0 0 15,0 0 0-15,17 61 0 0,-15-54 0 0,1-3-12688 16,0-1-2464-16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6:37:42.84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6:37:43.994"/>
    </inkml:context>
  </inkml:definitions>
  <inkml:trace contextRef="#ctx0" brushRef="#br0">8158 14039 0,'0'0'0,"-60"-1"0,-26-1 15,-3 1 1,18 4-16,16 1 0,12 1 31,8 5-15,35-10-16,0 0 0,-236 29 31,294-21-15,-3-4-16</inkml:trace>
  <inkml:trace contextRef="#ctx1" brushRef="#br0">1694 9596 15663 0,'3'1'1392'0,"0"-1"-1120"0,1 0-272 0,-1 2 0 0,0-2 528 0,2 0 48 0,-5 0 16 0,0 0 0 0,0 0 1344 0,65 7 272 0,-65-7 48 0,0 0 16 15,67 5-816-15,-67-5-176 0,0 0-16 0,0 0-16 0,76 2-304 0,-76-2-64 16,0 0-16-16,0 0 0 0,61-3-224 0,-61 3-64 16,0 0 0-16,0 0 0 15,0 0-416-15,0 0-160 0,0 0 0 0,0 0 144 16,0 0-736-16,0 0-160 0,0 0-16 0,61 3-14384 16</inkml:trace>
  <inkml:trace contextRef="#ctx1" brushRef="#br0" timeOffset="505.61">1984 10818 24879 0,'4'0'2208'0,"2"0"-1760"0,-2 0-448 0,0 0 0 0,-4 0 576 0,0 0 48 0,0 0 0 0,0 0 0 0,64-2 1120 0,-64 2 240 16,0 0 32-16,75-5 16 16,-75 5-720-16,0 0-144 0,59-6-16 0,-59 6-16 0,0 0-704 0,0 0-144 0,0 0-32 0,59-3 0 15,-59 3-256-15,0 0-256 16,0 0 64-16,0 0-17152 16</inkml:trace>
  <inkml:trace contextRef="#ctx1" brushRef="#br0" timeOffset="2457.3">3435 9301 911 0,'1'-10'0'0,"-1"4"0"0,0 0 0 0,0 1 0 0,0 0 3168 0,0 1 544 0,-1-1 128 0,-1-5 0 0,-1-7 512 0,-1-4 112 0,-2-5 16 0,1 2 0 0,-1 2-1584 0,-1 2-304 16,-1 3-64-16,-1 1-16 15,-2 4-1488-15,-3 0-320 16,-2 2-48-16,-1 3-16 0,-1 3-256 0,-3 1-48 0,-3 3-16 0,-6 3 0 0,-1 3-128 0,-4 4-16 16,-4 1-16-16,-2 6 0 15,-1 1-160-15,1 5 0 0,-1 8 0 0,2 4 0 16,3 3 0-16,8 0 0 0,3 2 0 0,7 2 0 16,3 5-144-16,6 4-16 0,5 3 0 0,7 1 0 15,7 1-80-15,8-1-16 0,5 0 0 0,9 1 0 16,8-3-224-16,3-3-48 0,-42-50-16 0,89 77 0 15,-89-77-1408-15,92 50-288 0,-92-50-48 0,104 25-16 16,-104-25 208-16,108 4 48 0,-50-8 0 0,-2-3 0 0,-1-7 1824 0,-3-3 368 16,-2-7 80-16,-5-3 16 0,0-2 1872 0,-8-3 384 15,-2-1 80-15,-6-3 16 0,-3 1-432 0,-4-2-96 0,-5 2-16 0,-2 0 0 32,-2-2-752-32,-3-3-144 0,-3-5-48 0,-3-2 0 15,-3-1-80-15,-5 0-32 0,-4-1 0 0,-5 2 0 0,-4 2-352 16,-4 3-64-16,-3 4 0 0,-2 4-16 0,2 5-416 0,0 3-144 15,0 2 0-15,-1 5 144 16,2 8-848-16,4 2-160 0,-1 7-32 0,1 6-16 16,1 9-720-16,-2 13-144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2T15:50:07.5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2T15:50:08.080"/>
    </inkml:context>
  </inkml:definitions>
  <inkml:trace contextRef="#ctx0" brushRef="#br0">14227 14711 0,'0'0'0,"0"0"0,0 0 16,0 0-16,0 0 0,0 0 16,0 0-1,0 0 1,0 0-16,0 0 0</inkml:trace>
  <inkml:trace contextRef="#ctx1" brushRef="#br0">9537 9367 3679 0,'0'0'320'0,"0"1"-320"0,0-1 0 0,0 0 0 0,0 2 640 0,-1-1 48 0,-1 2 16 0,0 0 0 0,-3 3 896 0,1 2 176 0,-2 2 32 0,2 0 16 0,-3 0 32 0,1-2 16 16,1-1 0-16,1 0 0 16,-1 0-272-16,1-1-64 0,1-2-16 0,0 0 0 0,2-1-224 0,2-3-32 15,1 0-16-15,2-1 0 16,2-2-224-16,-1-1-32 0,4-2-16 0,2-2 0 15,5-4 0-15,-1 0 0 0,4-2 0 0,-2-2 0 0,1 0-368 0,0 0-80 16,-1-1-16 0,0 0 0-16,-1 1-176 0,-1-1-32 0,2-1-16 0,-3 1 0 15,0 0-112-15,-1 3-32 0,1 0 0 0,-2 1 0 16,-1 2-144-16,-1 2 0 0,-2 1 0 0,-2 2 0 16,-2 3-384-16,-2 2-144 0,-1-1-48 0,-1 2-10912 0,1 2-2192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0:18.7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9921 16848 911 0,'2'-2'0'0,"-1"1"0"0,-1 1 0 0,0 0 0 0,0 0 384 0,2 0-16 0,-2-2 0 0,1 2 0 0,2-1 384 0,-2-1 80 16,2 2 0-16,-1-1 16 0,0 0 112 0,0 1 32 15,-1 0 0-15,1 0 0 0,-2 1 160 0,1 0 16 16,0 1 16-16,1-1 0 0,-1 2 208 0,2 0 32 16,0 0 16-16,0 0 0 0,1 1-304 0,-1 0-64 15,1 0-16-15,0 1 0 0,2-1-336 0,-2 0-64 16,2 0-16-16,1 0 0 0,0 1-128 0,1-2-48 0,2 1 0 0,0-1 0 15,1 1-128-15,-1-1-16 0,3 0-16 0,-2-2 0 16,2 0-80-16,0 1-16 16,1-2 0-16,0 0 0 0,0 0 16 0,0 0 0 0,0 0 0 0,2-2 0 15,-2 2-48-15,2-1-16 0,-2 0 0 0,-1-1 0 16,1 1 16-16,-2-1 0 0,2 2 0 16,2-1 0-16,0 1 0 0,-2 1 0 0,-2 1 0 0,1-1 0 15,0 2-32-15,1 1 0 0,0 2 0 0,0 1 0 16,0 0-144-16,-1 0 160 0,0 1-160 15,-1 0 160-15,-2-1-160 0,-1-2 0 0,-1-1 0 0,-1 1 0 16,-1 0 192-16,0 0 0 0,-2-1 0 0,-3-1 0 16,1 1 400-16,-1-1 96 0,-2-2 16 0,-1 2 0 15,1 0 0-15,-2 0 0 0,-1-1 0 0,0 1 0 16,-1 0-240-16,0-1-32 0,0-1-16 0,1 0 0 16,0-1-128-16,1 0-32 0,0-1 0 0,1-2 0 15,0 0 0-15,2-1 0 0,0 0 0 0,0-2 0 16,2 1 0-16,2-3-16 0,0 0 0 0,2-2 0 0,-1 2-240 0,2-1 144 15,3 1-144-15,2-1 128 16,-1 2-128-16,2 0 0 0,-1 0 0 0,2 1 0 0,-1 1 0 0,0 0 0 16,0 0 0-16,1 2 0 0,-2-1 0 0,1 1 0 15,3-1-144-15,2 1 144 0,2 0 0 0,1-1-192 16,2 2 192-16,-1 0-160 0,2 2 160 0,0 0-128 16,2 2 128-16,-1 3-128 0,0 2 128 0,0 1-128 15,-25-8 128-15,0 0-128 0,66 34 128 0,-66-34 0 16,0 0-144-16,0 0 144 0,65 42 0 0,-47-32 0 15,-18-10-144-15,0 0 144 0,55 27 0 0,-38-20 0 16,-1-3 0-16,-1 1 0 0,-1-1 0 0,-1-1 0 16,0 0 0-16,0-3 0 0,-2 1 0 0,0-1 128 15,1 0-128-15,-3-1 0 0,0-1 128 0,-2 1-128 16,0-2 0-16,-1 2 144 0,-1-4-144 0,-2 4 0 0,1-2 0 0,-2 2-176 31,-1-1-1280-31,-2 2-256 0,-1 0-48 0,-2 0-14496 0</inkml:trace>
  <inkml:trace contextRef="#ctx0" brushRef="#br0" timeOffset="1825.58">12189 16684 5519 0,'1'0'496'0,"1"0"-496"0,-1 0 0 0,0 0 0 0,-1 0 640 0,2 0 16 0,1 0 16 0,-1 0 0 0,4 0 368 16,0 0 80-16,2 1 16 0,-1 0 0 0,3 1 112 0,1-1 32 0,2 2 0 0,3 0 0 16,1 1-496-16,1-1-80 0,2 1-32 0,1 0 0 15,0 2-320-15,3 0-64 0,2 1-16 0,-1-2 0 16,0 3-80-16,2-4 0 0,3 1-16 0,0 1 0 0,2 0 224 0,2-1 48 16,4 0 16-16,-1-3 0 15,2 0-16-15,2-2-16 0,3-3 0 0,0-1 0 0,-2 0-112 0,2-2 0 31,6 0-16-31,3-1 0 0,2 3-32 0,3 1 0 0,4 2 0 0,2-2 0 0,2 1-128 0,1-2-16 16,2 0-128-16,0 0 192 0,-4 2-192 0,3 1 144 16,3 2-144-16,5-1 128 0,0 2-128 0,2-5 0 15,1 0 0-15,4-1 128 0,2 2-128 0,1 1 0 16,2 2 144-16,2-3-144 0,2-4 128 0,-1 2-128 16,-5 0 128-16,1 4-128 0,1 4 144 0,1-1-144 15,1-2 192-15,-5-1-192 0,-6-1 208 0,5 1-64 0,0 2-16 16,1 1 0-1,-2-1-128-15,-8-2 128 0,-6-2-128 0,8-1 128 0,6 1 96 0,5-1 16 0,1 3 0 0,-3-3 0 32,-1-1 16-32,-6-2 16 0,-4 2 0 0,-2-2 0 15,-2 3 16-15,-4 1 0 0,0 2 0 0,-4-3 0 0,-2 1 48 0,-4 1 16 0,-4-2 0 0,-2-1 0 16,-6 1 48 0,-1 2 16-16,-1 1 0 0,-5 0 0 15,-2 1-32-15,-3 0-16 0,-2 2 0 0,-4-1 0 0,-5-1-144 0,0 0-32 16,-4 1 0-16,-2-2 0 0,-4 0 0 0,-3 0-16 15,-2 1 0-15,-4 1 0 0,-2-2-176 0,-2 0 0 16,-1 0 144-16,-3 0-144 16,-1 0-352-16,-3 0-144 0,0 0-16 0,-6 0-16 15,1-2-1664-15,-3 1-336 0</inkml:trace>
  <inkml:trace contextRef="#ctx0" brushRef="#br0" timeOffset="3989.55">18064 15939 1839 0,'0'-3'160'0,"0"0"-160"0,0 2 0 0,0 1 0 0,0-1 192 0,-2-1 0 0,1-1 0 0,-2-1 0 0,-1-1 112 0,0-1 16 32,0 0 16-32,-1 3 0 0,0 2 256 0,0 1 48 15,3 1 16-15,-1 1 0 0,0 2-208 0,2 0-64 16,-1 3 0-16,2 2 0 0,2 1 256 0,0 1 32 15,4 3 16-15,0 2 0 0,-6-16 208 0,0 0 32 16,0 0 16-16,35 72 0 0,-35-72-160 0,0 0-16 16,0 0-16-16,41 86 0 0,-41-86-64 0,0 0-16 0,0 0 0 0,27 85 0 15,-27-85 32-15,0 0 16 16,18 80 0-16,-18-80 0 0,0 0-128 0,13 95-16 0,-13-95-16 0,0 0 0 0,5 92-192 16,-5-92-48-16,0 0 0 0,-1 80 0 0,1-80-112 0,0 0-16 15,-4 71-16-15,2-51 0 0,1-1-32 0,0 1 0 16,-1-1 0-16,2-3 0 15,0-1-144-15,0-1 192 0,2-2-192 0,-1-2 192 0,-1-3 48 0,1 0 16 16,-1-1 0-16,2 0 0 0,2-2 192 0,-1 2 64 16,1-2 0-16,-1-1 0 0,0 1 16 0,-2-3 16 15,3 2 0-15,-2 0 0 0,-1-2-192 0,1 2-32 16,-2-1-16-16,1-1 0 0,-1 1-144 0,1 0-32 0,-1 1 0 16,0-1 0-16,0 0-128 0,0 0 0 0,0 1 144 0,0-2-144 31,0 0 0-31,0 1 0 0,0 1 0 0,0-2 0 0,2-1 0 0,-2 2 0 15,1-1 0-15,1-1 0 0,1 1 0 0,-1 1 0 16,4-2 0-16,0 0 0 0,-1 0 0 0,2-2 0 16,2 1 0-16,2-2 128 0,2 0-128 0,1 0 144 15,0-1-144-15,2 1 160 0,-1 1-160 0,1 0 0 16,-1-1 144-16,2 2-144 0,0 1 0 0,2-1 0 16,-2-1 0-16,-1 2 0 0,3 0 0 0,-1 2 0 0,-1-2 0 15,-1 0 0-15,2 0 0 0,2 0 0 0,2-2 0 0,4 1 0 16,-4 1 0-16,2-3-128 0,5 0 128 0,5-1-128 15,5 0 128-15,4-1-192 16,-7 2 192-16,1 1-192 0,0-1 192 0,5 1 0 0,3 0 0 16,2 0 0-16,-6 2 0 0,-2-1 0 15,2-1 0-15,3 1 0 0,1 0 0 0,2-1 0 0,1 2 0 16,-3 0 0-16,-5 2 0 0,1 0 128 0,1 1-128 0,2 0 128 16,-2 0-128-16,2-2 144 0,4 2-144 0,2-3 160 15,-1 0-160-15,-1 0 0 0,-7 1 0 0,3-1 128 16,2 2-128-16,5-1 0 0,0 2 0 0,1 0 0 15,-1 0 0-15,0 0 0 0,-3-1 0 0,-1 0 0 16,2-1 0-16,1 1 0 0,-2-2 0 0,3 0 0 16,1 1 0-16,2-1 0 0,1 2 0 0,0-1 0 15,-3-1 0-15,-3 0-176 0,-2 0 48 0,-2 0 0 16,-2-1-48-16,-1-1 0 0,2 1 0 0,0 1 0 16,-1 1 16-16,0 1 0 0,-2 0 0 0,-2 0 0 0,-3 1 160 0,0-1-160 15,0 1 160-15,-1 0-160 0,-1-2 160 0,-3 1 0 16,1 1 0-16,0-2-128 0,-4 1 128 0,-1-1 0 15,-6-1 0-15,0 1 0 0,0 1 0 0,2 1 0 16,-1-2 0-16,-2 2 128 0,-3-2 32 0,0 1 16 16,0-1 0-16,0 0 0 0,-2 1 80 0,0-1 32 15,-3-1 0-15,-2 0 0 0,0 0-32 0,-1 0 0 0,-2 0 0 16,-2-1 0-16,1-1 80 0,-2 0 16 0,-1 0 0 0,1 1 0 16,-2-2 32-16,0 2 16 0,0-2 0 15,-1 0 0-15,1 2-160 0,1-2-48 0,-2-2 0 0,0 3 0 16,1-1-192-16,-1 1 0 15,1 1 128-15,-2 0-128 0,1-1 0 0,0-1 0 16,2 1 128-16,-1-1-128 0,-1 0 0 0,1 0 128 16,-1-1-128-16,0 1 0 0,1-1 256 0,-1 1-32 15,1-1-16-15,-1-1 0 0,0 1 64 0,1 0 16 16,-2-2 0-16,1-1 0 0,1 0-128 0,-2 0-32 0,1 0 0 0,-1-1 0 0,1-1-128 0,-1-1 192 16,-1 0-192-1,1 0 192-15,0-2-48 0,-1-1 0 0,-1 0 0 0,1-1 0 16,-1 0 32-16,1 0 0 0,0-3 0 0,-2-1 0 0,0-2 0 0,-1-3 0 15,2 1 0-15,-1-5 0 0,2 0-16 0,0-1 0 16,-1 1 0-16,1 3 0 0,-1 3-160 16,2-2 192-16,0-1-192 0,0 6 192 15,0 1-192-15,0-3 0 0,2-6 144 0,-1-5-144 0,2-3 0 0,0 1 0 16,1 1 0-16,-1 4 128 0,0 4-128 0,0 0 0 16,1 2 0-16,-3 0 0 15,2 1 0-15,-2 3 0 0,2-1 0 0,-1 3 0 16,-2-1 0-16,1 1 0 0,1 2 0 0,-1 3 0 15,-1 1 0-15,0 1 0 0,0 1 0 0,0-1 0 0,0 2 0 0,-3 0 128 0,2 2-128 0,-2 0 0 16,1 1 0-16,0 0 0 16,-3 0 0-16,1 1 128 0,0 0-128 0,-2 0 0 15,-1 2 128-15,-1-2-128 0,1 1 0 0,-3 1 128 16,-2 1-128-16,0 0 0 0,-1 0 0 0,-1 0 128 16,-3 1-128-16,0-1 0 0,1 2 0 0,0-2 128 15,-4 1-128-15,-1 1 0 0,-3-1 0 0,-2 0 128 16,-2 1-128-16,-2-1 0 0,-1-1 0 0,-4 0 0 15,-2 0 0-15,-2 0 128 0,-2-1-128 0,-2-2 0 0,-1 2 0 16,1-2 0-16,4 1 0 0,-3 1 0 0,-7 1 0 16,-5 0 128-16,5-1-128 0,-7-1 0 0,-9 1 0 0,-1-2 0 15,2 2 0-15,1-1 144 0,-5 2-144 16,0 0 0-16,0 0 128 0,-4-1-128 0,-1-1 0 0,-2 1 0 16,7-2 144-16,-4 0-144 0,-1-1 0 15,-2 0 144-15,1 1 752 0,0-1 128 0,-1-2 48 0,1 2 0 31,2-3-1648-31,-1 0-320 0,-1-2-64 0,1 1 0 0,6 1 784 0,0 0 176 0,-3 1 0 0,13 0 0 0,10 1 0 0,-5-1 0 16,-12-4 0-16,-11-3 0 16,0 2 0-16,2 0 0 0,1 1 0 0,3 0 0 15,2 2 0-15,6-1 0 0,6 1 0 0,5-1 0 16,3 1-256-16,3 2-80 0,2 0-32 0,1 2 0 16,3 3-672-16,-1 1-144 0,-3 4-32 0,-2 2-16864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48:00.17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48:03.573"/>
    </inkml:context>
  </inkml:definitions>
  <inkml:trace contextRef="#ctx0" brushRef="#br0">19582 9093 20271 0,'-2'-2'1792'0,"0"1"-1424"0,2 1-368 0,0-1 0 0,2 1 384 0,-2-2 16 0,1 1 0 0,2-2 0 0,0 0 1072 0,1-2 192 0,2-3 64 0,-4 3 0 16,3-2 384 0,-1 1 64-16,-1 0 32 0,2-1 0 0,0 0-992 0,2 0-208 15,0-1-48-15,1-4 0 0,4 1-384 0,0-3-96 16,2-3-16-16,3-3 0 0,4-1-224 0,2-6-48 15,5-1-16-15,2-3 0 0,0 0-176 0,6-4 192 16,7-6-192-16,3-2 192 0,5-3-192 0,2-1 160 16,0 0-160-16,-2 4 160 0,-3 2-16 0,-1 1 0 15,-2 3 0-15,0-2 0 0,3 1-144 0,3-3 192 0,6 0-192 16,0-2 192-16,3 2-192 0,-1-1 160 0,0 0-160 16,-1 1 160-16,-3 2-160 0,-2 1 128 0,0-1-128 0,0-2 128 15,0 3-128-15,5-6 0 0,4 0 144 0,2 0-144 16,-2 2 128-16,-1 1-128 0,-3-2 128 0,1 1-128 15,0 1 144-15,-2 3-144 0,-5 4 192 0,-1 0-192 16,-3 2 208-16,0-1-64 0,-3 2-16 0,-7 4 0 16,-5 6 32-16,-2-2 0 0,-1-1 0 0,1 2 0 15,1-2 16-15,-5 4 0 0,-3 3 0 0,-3 2 0 16,-4 2-48-16,-1 0 0 0,-5 3 0 0,-1 0 0 16,-2 3 64-16,-2 0 16 0,-2 3 0 0,-2 0 0 0,-1 0-80 0,-1 1 0 15,0 1-128-15,0-1 192 0,0 2-192 0,-1 0 0 16,1 1 0-16,-2 0 0 15,2 0-560-15,0 2-144 0,-1 1-48 0,1 3-19696 16</inkml:trace>
  <inkml:trace contextRef="#ctx1" brushRef="#br0">24996 13378 0,'0'0'0,"76"1"0,81 15 0,-10 4 15,-6-6-15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6:48:14.320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6:48:14.818"/>
    </inkml:context>
  </inkml:definitions>
  <inkml:trace contextRef="#ctx0" brushRef="#br0">14565 13578 0,'0'0'0,"0"0"16,1-70 0,2 29-16,11-9 15,0 7 1,-14 43-16,21-105 31</inkml:trace>
  <inkml:trace contextRef="#ctx1" brushRef="#br0">11143 6530 11967 0,'-1'-3'1072'0,"0"2"-864"0,1 0-208 0,0-1 0 0,-2 1 896 15,2-1 128-15,-1-2 16 0,-2 0 16 0,-1-3 1616 0,1 1 320 0,0 2 64 0,0 0 16 16,3 2-544-16,-1 2-96 0,2 3-32 0,2 1 0 16,1 5-1104-16,2 1-208 0,-6-10-64 0,0 0 0 15,0 0-368-15,38 60-80 0,-38-60 0 0,0 0-16 16,41 61-336-16,-41-61-64 0,0 0-16 0,65 72 0 15,-65-72-144-15,51 54 0 0,-51-54 144 0,54 49-144 0,-54-49 0 0,55 46 144 16,-55-46-144-16,56 46 0 16,-56-46 192-16,55 44-192 0,-55-44 192 0,0 0-192 0,69 58 192 0,-69-58-192 15,0 0 192-15,51 46-192 0,-51-46 208 0,0 0-64 16,0 0-16-16,53 53 0 0,-53-53 0 0,0 0 0 16,0 0 0-16,0 0 0 0,0 0 0 0,46 52 0 15,-42-46 0-15,1-1 0 0,-3 0-128 0,0-1 0 16,-1-1 144-16,1-1-144 0,-2 1-160 0,-2-1-96 15,1-1-32-15,-1-1 0 16,0 2-880-16,-3-4-176 0,1 1-48 0,-1-1-16448 0</inkml:trace>
  <inkml:trace contextRef="#ctx1" brushRef="#br0" timeOffset="334.91">11530 6443 3679 0,'-1'-15'160'0,"1"7"32"0,1 1-192 0,1 1 0 0,-2 2 0 0,1 0 0 0,1 0 1056 0,0-4 160 15,3-3 48-15,-1-2 0 0,0 2 1872 0,0 4 384 16,-2 3 80-16,-1 4 16 16,-1 3-640-16,0 5-128 0,-1 5-32 0,-3 2 0 0,1 5-896 0,-3 4-176 15,-1 2-32-15,-3 3-16 0,-1 8-480 0,-3 1-112 16,1 2-16-16,-4 5 0 15,-3 7-512-15,-2 5-96 0,-2-1-32 0,0-2 0 16,1-10-16-16,0-3-16 0,1-3 0 0,-1-1 0 16,2-4 16-16,1-1 0 0,2-4 0 0,1-1 0 0,0-1-112 0,1-1-32 15,1-3 0-15,1-1 0 16,0-4-160-16,2-1-128 0,3-3 192 0,0-4-192 16,3 0 0-16,4-2 0 0,-1-3 0 0,3-1 0 0,1-3-544 0,3 0-160 0,2-1-48 0,3-2-19568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1:22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10673 6204 3679 0,'0'0'320'0,"0"0"-320"0,0 0 0 0,-1 0 0 0,1 0 896 0,0 0 128 0,0-2 0 0,-2 2 16 0,2-1 736 0,-1 1 144 16,-1 0 16-16,1 0 16 0,-1 1 576 0,1 1 112 0,-2 1 32 0,0-1 0 16,2 4-288-16,0-2-48 0,-1 3-16 0,2 2 0 15,0-1-720-15,0 4-128 0,0-1-48 0,2 5 0 16,-1 0-528-16,0 1-128 0,1 3 0 0,-2 1-16 16,1 1-352-16,-1 2-64 0,2 5-16 0,-2 5 0 15,-2 7-144-15,2 3-48 0,0 1 0 0,2 6 0 0,0 7-128 16,3 1 128-1,0 3-128-15,0-8 128 0,-1-6-128 0,1-5 0 16,1-7 0-16,0 0 128 0,-6-36-128 0,12 66 0 16,-7-35 0-16,-5-31 128 0,8 59-128 0,-8-59 160 0,9 61-160 0,-6-28 160 0,1-2-32 0,-1 0-128 31,-2 0 192-31,2-3-64 0,0 0-128 0,-2-2 160 0,-1-26-160 0,4 45 160 16,-4-45-160-16,5 42 0 0,-5-42 0 0,5 36 0 15,-5-36 0-15,0 0 0 0,10 45 128 0,-10-45-128 16,0 0 0-16,0 0 160 0,14 47-160 0,-14-47 160 15,0 0-160-15,0 0 0 0,0 0 144 0,0 0-144 16,19 48 0-16,-19-48 128 0,0 0-128 0,0 0 0 16,0 0 0-16,0 0 0 0,0 0 0 0,24 45 0 15,-24-45 0-15,0 0 0 0,0 0 0 0,0 0 128 16,0 0-128-16,0 0 0 0,0 0 0 0,50 42 0 16,-50-42 0-16,0 0 0 0,0 0 0 0,0 0 0 15,0 0 0-15,0 0 0 0,71 21 0 0,-71-21 0 16,0 0 0-16,0 0 0 0,0 0 0 0,66 0 128 0,-66 0-128 0,0 0 0 15,0 0 128-15,64-7-128 0,-64 7 0 0,0 0 0 16,57-8 0-16,-57 8 128 0,0 0-128 0,63-11 0 16,-63 11 0-16,50-10 0 0,-50 10 896 0,63-12 96 15,-63 12 32-15,72-12 0 16,-72 12-1664-16,72-10-320 0,-72 10-64 0,76-12 0 0,-76 12 816 0,73-9 208 16,-73 9 0-16,74-12 0 0,-74 12 0 0,75-10 0 15,-75 10 0-15,75-11 0 0,-75 11 0 0,75-7 0 0,-75 7 0 0,73-3 0 16,-73 3 0-16,70 3 0 0,-70-3 0 0,62 3 0 15,-62-3 0-15,0 0 0 0,82 7 0 0,-82-7 0 16,0 0 0-16,66 7 0 16,-66-7 0-16,0 0 0 0,62 4 0 0,-62-4 0 0,0 0 0 15,60 4 0-15,-60-4 0 0,0 0 0 0,0 0 0 0,63 3 0 16,-63-3 0-16,0 0 0 0,0 0 0 0,0 0 0 16,64-1 0-16,-64 1 0 0,0 0 0 0,0 0 0 15,0 0 0-15,53-3 0 0,-45 0 128 0,-3 0-128 0,1 2 128 16,-2-3-128-16,-1-1 144 0,1 1-144 0,-1-1 272 0,-2-1-32 15,1-3-16-15,-2 1 0 16,1-2 0-16,1 0 0 0,-1-3 0 0,-1-1 0 0,1 2-48 16,-1-4-16-16,2 1 0 0,-2-4 0 15,1-1-160-15,1-2 160 0,-2 1-160 0,1-3 160 16,0-2-32-16,1 1-128 0,-1-5 192 0,2 0-64 16,0 1 0-16,-2-4 0 0,1 1 0 0,1-5 0 15,-2-1 0-15,0-2-128 0,2-1 192 0,-1 0-64 16,-1 0 0-16,1 3-128 0,-2 2 192 0,0 0-64 0,0 4 0 0,-2-1-128 15,1 4 192-15,-2-3-64 16,0-1 0-16,0-1-128 0,0 1 192 0,-1-1-64 16,0 2-128-16,0-4 160 0,-2 1-160 0,0 1 160 0,2 0-160 0,0 3 128 15,-2 0-128-15,1 1 128 0,-1 4-128 0,0 0 0 0,1 1 0 0,-1 1 0 16,0 3 0-16,-1-1 128 16,3 0-128-16,-2 3 0 0,1 2 128 0,-1 2-128 15,0-1 0-15,-1 2 128 0,0 2-128 0,0-1 192 0,2 2-192 16,-1 1 192-16,-1 3-192 0,1-2 128 15,-2 1-128-15,-1 1 128 0,1-1-128 0,-1 3 128 0,-1 1-128 0,-1-1 128 16,1 1-128-16,-1 1 0 0,-2 0 144 0,-2 1-144 16,1-1 128-16,-2 1-128 0,0 0 160 0,-2 0-160 0,0 1 128 0,-3-1-128 31,1 2 0-31,-3 0 0 0,2 0 144 0,-3 0-144 0,3 0 128 0,-3 0-128 0,-6 2 192 0,-2-2-64 16,-1 1 0-16,-4 1 0 15,-5-1-128-15,-2 2 192 0,-2 0-192 0,-5 1 192 16,-4 0-192-16,0 2 192 0,2-2-192 0,0 2 192 15,-5-4-192-15,-4 3 160 0,-5-1-160 0,9 0 160 16,12-2-160-16,-5 0 128 0,-6 3-128 0,-5-2 128 16,-4-1-128-16,2-2 0 0,8 0 0 0,3-1 0 15,3 0 0-15,3-4 0 0,3 1 0 0,6 0 0 16,4-2-304-16,4-1-80 16,5 1-32-16,7-1 0 0,3 2-880 0,6 0-176 0,3 3-48 15,6 0-20304-15</inkml:trace>
  <inkml:trace contextRef="#ctx0" brushRef="#br0" timeOffset="2655.85">11940 7489 2751 0,'0'-1'256'0,"-1"0"-256"0,1 1 0 0,0 0 0 0,0-2 256 0,0 1 16 0,0-1 0 0,0 0 0 0,1-3 176 0,-1 2 16 0,1 1 16 0,2-1 0 16,-1 1-128-16,1 1-32 0,-1 0 0 0,1 1 0 15,1 1 32-15,1 0 0 16,-1 2 0-16,2 0 0 0,-2 1 160 16,0 2 16-16,2 2 16 0,-1 1 0 0,-5-9-16 0,0 0 0 15,0 0 0-15,29 62 0 0,-29-62-192 0,17 45-32 0,-17-45-16 0,17 50 0 16,-17-50-288-16,16 51 160 0,-16-51-160 0,20 56 128 0,-20-56-128 0,26 54 0 31,-26-54 0-31,34 56 0 0,-34-56-160 0,41 57 160 0,-41-57 0 0,46 51-144 0,-46-51 144 0,55 48 0 16,-55-48 0-16,64 38 0 0,-64-38 0 0,68 28 0 15,-68-28 0-15,76 24 0 16,-76-24 320-16,87 21 80 0,-87-21 32 0,94 20 0 0,-94-20 160 0,87 10 48 16,-87-10 0-16,78 3 0 15,-78-3 96-15,82-6 32 0,-82 6 0 0,85-13 0 16,-85 13 432-16,72-15 80 0,-72 15 32 0,65-16 0 16,-65 16-160-16,51-14-48 0,-30 7 0 0,-6 0 0 15,-2 3-480-15,-6 0-112 0,-1 1 0 0,-6 1-16 16,-2 1-496-16,-3 2-208 0,-2 1 16 0,-3 1-12864 15</inkml:trace>
  <inkml:trace contextRef="#ctx0" brushRef="#br0" timeOffset="4381.92">8738 8508 1839 0,'1'-4'160'0,"0"0"-160"0,1 1 0 0,-2 1 0 0,0 1 608 0,1-3 96 0,1-5 0 0,1-4 16 0,-1-2 848 0,3-2 160 16,-5 0 48-16,0 0 0 0,0 2-176 0,-3-1-16 16,-1 2-16-16,-1 0 0 0,0 1 304 0,-2 0 64 15,-2 1 16-15,-2 0 0 0,-2 1-480 0,-2 0-112 16,-2 1-16-16,-3 0 0 0,-4 1-576 0,-4 2-112 15,-4 0-16-15,-6 2-16 0,-5 2 336 0,-6 1 64 16,-3 5 0-16,-6 6 16 16,-4 3-2016-16,13 1-416 0,11-3-80 0,-8 6 0 0,-7 8 928 0,-8 8 192 0,-1 10 32 15,1 4 16-15,5 3 304 0,6 1 0 0,8 0 0 0,6 1 0 16,7-3 0-16,5-2 0 0,5-1-128 0,5-9 128 16,3-2 0-16,4 0-192 0,3 4 192 0,5-1-160 15,-1-37 160-15,17 72 0 0,-17-72 0 0,38 68-128 16,-38-68 128-16,58 59 0 0,-58-59-144 0,69 47 144 15,-69-47 0-15,72 30 0 0,-72-30 0 0,88 25 0 16,-88-25 240-16,102 20-48 0,-46-12 0 0,-1-2 0 16,-1-5-16-16,-2-1-16 0,0-2 0 0,2-4 0 0,1-4 32 0,0-3 0 15,2-1 0-15,-1-1 0 16,-1-1 304-16,-2-2 64 0,-4-5 16 0,-2-1 0 16,-2-1 336-16,-6-1 80 0,-3 1 16 0,-4-2 0 15,-2 0 112-15,-2-5 32 0,0-5 0 0,-4-4 0 0,-1-3-368 16,-5-4-64-16,-3 0-16 0,-8-3 0 0,-5 2-256 0,-4-1-64 15,-5 4-16-15,-3 3 0 0,1 8-112 0,-5-2-32 16,-6-1 0-16,-2-1 0 0,-5 0-96 0,-3 0-128 16,-1-1 176-16,-4 1-176 0,-3 3 176 0,-2 4-176 15,1 5 160-15,0 3-160 0,3 6 0 0,0 4 0 0,1 4 0 0,3 4 0 32,2 6-432-32,2 1-80 0,4 5 0 0,0 3-12320 15,5 2-2464-15</inkml:trace>
  <inkml:trace contextRef="#ctx0" brushRef="#br0" timeOffset="5034.55">10505 8213 2735 0,'-7'-3'240'0,"-2"0"-240"0,2 2 0 0,2 1 0 0,-1 0 576 0,-5 0 64 0,-12-2 0 0,-11 1 64 15,-8 2 512-15,-2 6 96 16,3 3 32-16,4 4 32 0,2 6-288 0,4 3-48 0,8-5-16 0,2 5 48 0,0 6-16 0,-2 8 0 16,1 7 0-16,-1 5 32 15,0 6-336-15,2 1-80 0,3 0-16 0,1-2 48 0,3-3-528 0,4-6-176 31,3-7 0-31,4 2 192 0,3-40-192 0,13 80 0 16,-13-80 0-16,34 72 0 0,-34-72 0 0,56 61 0 16,-56-61 0-16,69 51 0 0,-69-51 272 0,84 36 64 15,-84-36 16-15,89 27 32 0,-41-17 48 0,4-4 0 0,2-6 0 0,4-6 32 16,-2-4 48-16,2-2 16 0,-1-4 0 0,-4-1 48 16,-2-1 96-16,-4-3 32 0,-6 2 0 0,-6-2 32 15,0 0 224-15,-5 0 32 0,-2-2 16 0,-4 0 32 16,-4 4 496-16,-3-7 112 0,1-6 16 0,-1-9 0 15,-4-3-448-15,-6-3-96 0,-4 2-16 0,-6-4 0 16,-5 1-592-16,-8 1-112 0,-4 0-16 0,-2 9-16 16,1 6-112-16,-9-2-32 0,-7-2 0 0,-1 4 0 15,8 7-224-15,-4-1 128 0,-5 2-128 0,-5-1 0 16,0 3-144-16,2 6-128 0,4 1-32 0,1 8 0 16,-1 3-848-16,0 7-192 0,2 3-16 0,1 5-16128 15</inkml:trace>
  <inkml:trace contextRef="#ctx0" brushRef="#br0" timeOffset="5720.82">7894 9645 911 0,'-10'0'0'0,"5"0"0"0,1 2 0 0,-1-2 0 0,2 0 416 0,2 0 0 0,-2 1 0 0,-2 1 0 15,-4 2 576-15,-4 0 112 0,1 2 32 0,-2 2 0 16,1 2-304-16,0 1-64 0,0 2-16 0,3 3 0 0,2 1-352 16,0-1-64-16,2 4-16 0,2 0 0 0,2 0-128 0,2 1-48 15,3 0 0-15,-3-21 0 0,0 0-16 0,25 64 0 16,-25-64 0-16,0 0 0 0,46 68 0 0,-46-68-128 16,49 53 192-16,-49-53-64 0,71 70-128 0,-71-70 160 15,85 72-160-15,-85-72 160 0,89 63-160 0,-89-63 0 0,89 44 0 0,-89-44-176 16,81 23 48-16,-81-23 0 0,74 8 0 0,-40-9 0 15,0-2 336-15,0-4 80 16,0-3 16-16,-2-3 0 0,1-2 752 0,-4-2 160 16,-1-2 16-16,1-2 16 0,-1 0 560 0,-1-5 112 15,0 0 32-15,-5-1 0 0,-3 0-112 0,-2-3-32 16,-2-1 0-16,-2-7 0 0,-3-4-144 0,-6-4-48 16,-3 4 0-16,-6-3 0 0,-5-3-496 0,-6-2-96 0,-2 1-32 15,-2 7 0-15,2 2-480 0,-5 2-80 0,-2 0-32 0,-5-3 0 16,-5-3-208-16,-3 2-32 15,4 3-16-15,1 8 0 0,5 6-144 0,1 5 160 0,0 6-160 0,2 5 160 16,-1 5-320-16,1 6-64 0,1 5-16 0,-1 3 0 31,2 4-2256-31,-1 6-464 0</inkml:trace>
  <inkml:trace contextRef="#ctx0" brushRef="#br0" timeOffset="6242.64">9838 9794 3679 0,'-8'24'320'0,"5"-9"-320"0,1-1 0 0,0 0 0 0,-1-1 0 0,0 0 144 0,0 7-144 0,0 16 0 0,-1 22 192 0,0 20-64 16,1 14 0-16,4-9-128 0,6-8 384 0,6-13-16 15,-13-62-16-15,47 98 0 0,-47-98 288 0,65 63 48 0,-65-63 16 32,62 37 0-32,-62-37 144 0,89 21 48 0,-89-21 0 0,71 9 0 15,-28-9-64-15,7-5-16 0,6-4 0 0,8-6 0 16,4-6 304-16,-2-4 64 0,-2-5 16 0,-6-1 0 16,-3-3 208-16,-3-4 32 0,-7 0 16 0,-1-2 0 15,-6-2 144-15,-6-2 16 0,-2 2 16 0,-9 5 0 16,-4 5 128-16,-4-5 32 0,-7-6 0 0,-8-6 0 15,-5-2-448-15,-11-1-64 0,-9-2-32 0,-6 3 0 16,-5 5-672-16,-5 2-144 0,-5 4-32 0,4 8 0 16,1 5-176-16,-3 0-32 0,-4 5-16 0,1 2 0 15,4 4-176-15,1 5 0 0,0 2 0 0,3 2 0 16,6 5-448-16,-5 0-112 0,-1 6-16 0,-3 5-11712 16,1 5-2352-16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48:38.073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48:48.782"/>
    </inkml:context>
  </inkml:definitions>
  <inkml:trace contextRef="#ctx0" brushRef="#br0">12176 4699 7359 0,'0'-1'656'0,"0"-2"-528"0,1 2-128 0,-1 1 0 0,0-2 880 0,0 1 144 0,2-3 16 0,-1-4 16 0,-1-1 864 0,0-3 192 15,0 1 16-15,0-2 16 0,-1 2-160 0,-1-2-48 16,1 2 0-16,-2 0 0 0,0-1-336 0,1 2-80 16,-1 2-16-16,0-1 0 0,-1 0-256 0,-2-3-48 15,-1 2-16-15,-2 1 0 0,2 0-288 0,-1 1-48 16,-2 0-16-16,0 1 0 0,0 0-304 0,0 0-64 16,-1 0-16-16,1 0 0 0,0 0-192 0,-1 1-64 15,0 2 0-15,-1 0 0 16,1 1-64-16,0 2-128 0,-2 1 176 0,-1 1-176 0,1 3 0 0,-1 2 0 0,-3 5 0 0,-1 2 0 31,-1 1 0-31,0 3 0 0,0 3 0 0,1 0 0 0,1-1-160 0,3 1 160 0,3 0-160 16,2-2 160-16,2 2-224 0,3-1 48 15,1-2 16-15,3-1 0 0,1 0-128 0,2 1-32 0,1-3 0 16,1 2 0-16,0-2-144 0,2-2-48 0,2 3 0 0,-1-3 0 31,1 0 64-31,-1-1 16 0,2-3 0 0,0 1 0 0,0-1 112 0,0-1 0 16,1-1 16-16,0 0 0 0,1-2 128 0,0-1 32 15,3 0 0-15,-1-1 0 0,1 0 144 0,1-2-160 16,2 0 160-16,-1-3-160 0,0 2 160 0,0-4-128 16,0 1 128-16,-3-2-128 0,2 1 128 0,-4-2 176 0,2-2-48 0,-1-1 0 15,0 0 304-15,-3-1 48 0,0 0 16 0,-2 0 0 16,1-4 208-16,-4 1 64 0,1 0 0 0,-3 1 0 0,0-2-64 0,-2 1 0 16,-1 0 0-16,0 0 0 15,0-1-320-15,-1 0-64 0,-1 2 0 0,-1 0-16 0,2 2-96 0,-3 3-16 16,1 1 0-16,-1 0 0 15,1 1-192-15,-1 2 144 0,-1-1-144 0,2 3 128 16,1 0-400-16,-1 2-96 0,-1 0-16 0,-1 4-18320 16</inkml:trace>
  <inkml:trace contextRef="#ctx0" brushRef="#br0" timeOffset="1320.8">11789 4725 3679 0,'1'-2'320'0,"-1"1"-320"0,2 1 0 0,-2 0 0 0,1 0 704 0,-1 0 80 0,2-2 16 0,-2 1 0 0,1 0 96 0,-1-1 0 16,0 1 16-16,0 1 0 0,-1-2-128 0,1 2-16 15,-2 0-16-15,1 0 0 0,-1 0-16 0,0 0 0 16,0 0 0-16,-1 0 0 15,0 2 208-15,2-1 32 0,-2-1 16 0,-1 2 0 0,0-2-176 0,0 1-48 16,-2 0 0-16,-1 2 0 0,-2 0-272 0,1 0-64 16,-3 0-16-16,-2 1 0 0,0 0-160 0,-1 2-16 15,-3 0-16-15,-1-1 0 0,-1 2-224 16,-2-1 144-16,-1 1-144 0,-4 0 128 16,2 1-128-16,-3 1 0 0,-1-1 0 0,0 1 0 0,-1-1 0 0,0 2 0 0,1-1 0 0,-2 1 0 15,0 1 0-15,-2 2-176 16,2-2 176-16,-1 2-128 15,0-1 128-15,-2 1 0 0,0 0 0 0,-7 4-128 16,-8 1 128-16,-7 5 0 0,-3 2-144 0,-4 2 144 16,-2 3 0-16,-1 1 0 0,-4 5 0 0,-4 1 0 0,-4 3 0 15,0-3 0-15,2-4 0 0,0 3 0 0,-3 0 288 0,3 1 80 16,5 0 16-16,-7 4 0 0,-5 1-128 0,-1 3 0 0,-2 2-16 0,1 0 0 16,0 4 0-16,-1-1 0 0,4 3 0 0,1-5 0 15,4-3-240-15,5-3 0 0,5-4 0 0,0 3 0 16,1 2 0-16,-3-1 0 15,2 1 0-15,-1-2 0 0,1-2 0 0,1 1 0 0,0-2 0 16,1 0 0-16,6-3 0 0,2-1-128 0,2-1 128 0,-1 1 0 16,0-2 160-16,0 1 96 15,5-4 0-15,0 1 16 0,-1-2-80 0,-2 2-32 16,0 1 0-16,-1 1 0 0,-2 2-160 0,-2 2 128 16,-3-1-128-16,-1 2 128 0,1-1-128 0,0 0 0 15,3-2 144-15,3-3-144 0,2 0 128 0,0 0-128 16,1 1 160-16,0 1-160 0,-2 1 224 0,3 0-48 0,3-3-16 0,0-2 0 15,3 0-32-15,1-2-128 0,2-1 192 0,1 0-64 16,3-1 0-16,2-2 0 0,2-1 0 0,1-2 0 16,1 0 896-16,1-2 192 0,3 1 16 0,1-1 16 15,2-1-1536-15,2-1-304 0,1-2-64 0,3-2-16 16,1 0 672-16,1-2 256 0,3 0-16 0,0-2 0 16,0-1-64-16,1 0-16 0,0-1 0 0,2-1 0 15,-2 1 32-15,2 0 16 0,-2 1 0 0,0 1 0 16,1 1-32-16,-2 1-16 0,2-2 0 0,0 2 0 0,-1 1-160 0,-3 2 0 15,-1 3 0-15,0-1 0 16,-1 1 0-16,0 1 0 0,-1-2 0 0,1-1 0 16,1 0 0-16,0 1 0 0,1-3 0 0,1 1 0 0,1-2 0 0,1 1 0 15,0-4 0-15,2 1 0 16,1-2 0-16,2-2 0 0,1 1-144 0,0-2 144 0,2-1 0 0,3-3 0 16,0 1-128-16,2-2 128 15,2 1-576-15,0-1-48 0,4-1-16 0,1-1-14080 0</inkml:trace>
  <inkml:trace contextRef="#ctx1" brushRef="#br0">7526 15171 0,'243'-188'0,"-91"72"0,-152 116 15,0 0-15</inkml:trace>
  <inkml:trace contextRef="#ctx0" brushRef="#br0" timeOffset="11727.51">5164 8043 8287 0,'1'0'736'0,"-1"0"-592"0,0 0-144 0,0 0 0 0,1 0 480 0,-1 0 64 0,2 0 16 0,-1 0 0 0,1 0 1104 0,-1 0 240 16,-1 0 32-16,0 2 16 16,0-1-432-16,-1 2-96 0,-1 4-16 0,-2 0 0 0,1 3-640 0,-2 1-128 15,-1 0-16-15,-3 2-16 16,1 1-304-16,0 0-64 0,0 1-16 0,1 2 0 16,2 0-48-16,-1-1-16 0,3 1 0 0,2 2 0 15,-1-2-160-15,4-2 0 0,-1 4 0 0,2-2 0 0,1-2 0 0,-1-1 0 16,1 2 0-16,2-1 0 0,-2 2 128 0,2 0-128 15,0-3 0-15,-2-1 128 0,1 0-128 0,0 0 0 0,-1-2 0 0,-1 0 0 32,1 0 0-32,0-1 0 0,-1 0 0 0,1-1 0 0,-1 1 160 0,0-3-160 15,0 1 192-15,0-1-192 0,-2 0 160 0,0-1-160 0,1 1 128 0,-2-1-128 16,1-2 160-16,-1 1-160 0,0 0 192 0,2-1-192 16,-1 0 192-16,0 0-64 0,1-1 0 0,-1 2-128 0,1-1 192 0,2-1-192 15,0-1 192-15,0 0-192 0,2 1 176 16,0-2-176-1,-1 0 160-15,1-1-160 0,1 2 192 0,-1-2-64 16,1 1-128-16,-2 1 192 0,1-2-192 0,-2 1 176 16,1-1-176-16,-1 2 160 0,0-1-160 0,-1 0 0 15,0 1 0-15,1-1 0 0,0 2 0 0,0-2 0 16,1 2 0-16,0-1 0 0,0-1 0 0,0 0 0 16,4-1 0-16,-1 2 0 0,-1-2 144 0,2 0-144 15,-2 0 160-15,1 0-160 0,2 0 224 0,0 0-48 0,0-2-16 0,0 2 0 16,-2-1-160-16,1 1 192 0,-1 0-192 0,1 1 192 15,-1-1-192-15,-1 0 160 0,2-1-160 0,1 1 160 16,-1 0 0-16,4-1 0 0,1-1 0 0,2-1 0 16,1 2 112-16,-2-2 32 0,2 2 0 0,2-2 0 15,-1 2-16-15,0-2 0 0,1 0 0 0,-2 1 0 16,0 1-112-16,0 1-32 0,1-1 0 0,2 1 0 16,0 0-144-16,-1 0 192 0,1 1-192 0,-2 0 192 15,2 1-192-15,-1-2 0 0,-4 0 0 0,4 0 0 0,-1 0 0 16,-1-2 0-16,0 1 0 0,-2 0 0 0,1 1 144 15,-2-2-144-15,-3 1 160 0,1-1-160 16,-1 1 272-16,0 0-32 0,-1-1-16 0,0 1 0 0,0-1-16 0,-3 0 0 16,0-1 0-16,-1 0 0 15,-1 0 112-15,0 0 32 0,-1 0 0 0,-1-1 0 0,-1 0 96 0,0 0 0 16,-1-1 16-16,-1 0 0 0,-1 1 0 0,-1-2 0 16,0-1 0-16,0 3 0 0,-1-1-160 0,1 0-48 15,-4 0 0-15,2 0 0 0,1 2-256 0,-1-1 128 0,-1 1-128 16,1-1 0-16,-2 2 0 0,1 1-144 0,-1 1-16 15,-2 1-12080 1,1 3-2416-16</inkml:trace>
  <inkml:trace contextRef="#ctx0" brushRef="#br0" timeOffset="15997.48">30085 6424 7359 0,'-1'-5'656'0,"1"-1"-528"0,1 0-128 0,1 3 0 0,-2 1 0 15,0-4 128-15,1-5-128 0,2-6 128 0,3-6 48 0,1 0 0 16,1-1 0-16,1 2 0 0,3 4-176 0,1-1-256 0,0 2 64 0,1 0 16 15,-1 2-240-15,1 1-48 16,0-1-16-16,0 3 0 0,-4 2 480 0,0-1 0 0,0-2 208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2T15:52:00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16357 10254 0,'0'0'0,"0"0"0,0 0 16,0 0-16,0 0 15,-69 34 1,69-51-1,30-1 1,-20 8 0,-6 4-1,-113-1 1,-5 9 0,8 6-1,14 13 1,24 0-1,20-4 1,24-7-16,2 13 16,10 8 15,8 4-15,3 2-16,-1-2 15,-1-5 1,1-5-1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49:22.921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49:25.081"/>
    </inkml:context>
  </inkml:definitions>
  <inkml:trace contextRef="#ctx0" brushRef="#br0">4505 9535 2751 0,'2'-1'256'0,"-4"-1"-256"0,2 2 0 0,0 0 0 16,0-1 672-16,0 1 96 0,0 0 0 0,0-2 16 0,0 1 624 0,0 0 128 0,2-2 32 0,-2 1 0 0,1 0-80 0,-1 0-16 15,0 1 0-15,2 1 0 16,-2 0 64-16,0 0 0 0,1 0 0 0,-1 0 0 0,0 1 48 0,1-1 16 15,1 2 0-15,-1-1 0 16,2 0-320-16,0 2-64 0,0 1-16 0,1 1 0 0,0 0-240 0,0 1-32 16,1 1-16-16,-3 2 0 0,1 0-272 0,0 3-64 15,-1 0-16-15,-1 3 0 16,-1 0-80-16,0 3-16 0,-1-1 0 0,-2 3 0 0,0 1-176 0,0 1-32 16,0-1-16-16,-1-3 0 0,1 1-240 0,0-4 144 15,1 1-144-15,0-2 128 16,1-2-128-16,-1 0 0 0,1-1 0 0,1-1 0 15,0-2 0-15,0 1 128 0,1 1-128 0,-1-2 0 16,2-1 128-16,-2 0-128 0,1 0 0 0,-1-1 128 0,2 0-128 16,-1-2 0-16,0 0 144 0,-1 0-144 15,2-1 128-15,-2-1-128 0,1 1 160 0,-1-3-160 16,2 1 176-16,-1-1-176 0,0 0 192 0,1 0-192 0,1 0 160 0,-2-1-160 16,2-1 128-16,-2 2-128 0,1-1 128 0,-2-1-128 15,3 1 128-15,-2-2-128 0,2 2 0 0,0-1 128 0,-1-1-128 0,3 2 0 0,0 0 0 0,1-2 0 31,1 3 128-31,-1-2-128 0,-1 2 0 0,4 0 0 0,1 0 0 0,0 0 0 0,-10 0 0 0,0 0 0 16,0 0 0-16,0 0 0 16,0 0 0-16,63 12 0 15,-63-12 0-15,0 0 0 0,0 0 0 0,0 0 0 16,61 4 0-16,-61-4 0 0,0 0 0 0,0 0 0 16,56-2 0-16,-56 2 0 0,0 0 0 0,0 0 0 15,63-2 0-15,-63 2 0 0,0 0 0 0,0 0 0 0,63 2 0 0,-63-2 0 16,0 0 0-16,0 0 0 0,67 6 0 0,-67-6 0 15,0 0 0-15,0 0 0 0,60 7 0 0,-60-7 0 16,0 0 0-16,0 0 0 0,0 0 0 0,65 4 0 16,-65-4 0-16,0 0 0 0,0 0 0 0,0 0 0 15,0 0 0-15,0 0 0 0,57-4 0 0,-53 3 0 16,0-2 0-16,-1 0 0 0,1-1 0 0,-2 0 0 16,1-1 0-16,-1 1 160 0,1-2-160 0,0 1 160 15,-2-1 0-15,1 1 0 0,-1-1 0 0,1 0 0 0,1-2-160 16,-1-2 192-16,1-1-192 0,-1-1 192 0,-1 1-64 0,0 0-128 15,1-3 192-15,-1-1-64 0,1 3 48 0,0-4 0 16,1 1 0-16,-1-1 0 16,1 1-32-16,-1 0 0 0,1 0 0 0,0 1 0 15,-2 1-144-15,2-1 192 0,0 3-192 0,0-2 192 0,-2 0-192 0,1-1 192 16,-1 1-192-16,-1-1 192 0,2 1-64 0,-2 1-128 16,0-2 192-16,0 0-64 0,0 1 16 0,-2-1 0 15,-1 1 0-15,-1 0 0 0,1 2 48 0,-1 0 16 16,-2 1 0-16,1 0 0 0,-2 0 16 0,-2 1 0 15,1 1 0-15,-2 1 0 0,0-2 16 0,-3 2 0 16,0 0 0-16,-1 0 0 0,-1 2-64 0,-1-1-16 0,-1 2 0 0,-1-2 0 16,-2 3-32-16,2 0-128 0,-2 2 192 0,-1 0-64 15,0 1-128-15,-1 0 0 0,0 2 144 0,-2 1-144 16,3 2 0-16,-1 0 0 0,1 2 0 0,0 0 0 16,-3 2 0-16,4-1 0 0,2 1 0 15,1-1 0-15,3 1-304 0,1-1-16 0,3-1-16 0,2 0 0 16,1-1-480-16,-2 2-80 0,4-1-32 0,-1-1-12912 31,3 1-2592-31</inkml:trace>
  <inkml:trace contextRef="#ctx1" brushRef="#br0">9095 15342 0,'0'0'0,"0"0"0,0 0 16</inkml:trace>
  <inkml:trace contextRef="#ctx0" brushRef="#br0" timeOffset="2678.73">4695 10059 911 0,'-2'-1'0'0,"1"-1"0"0,-1 1 0 0,1 1 0 0,0 0 736 0,1 0 64 0,0-1 16 0,-2 1 0 0,-1 0 656 0,-2 1 144 0,-4 2 32 0,-1 2 0 0,-2 3 496 0,-3 3 96 16,-1 4 32-16,-4 7 0 0,0 7-464 0,-4 9-80 16,0 10-32-16,-4 8 0 0,-2 6-864 0,-4 7-160 15,-3 14-32-15,-2 10-16 0,-4 9-400 0,-2 6-80 16,1 0-16-16,-2 4 0 0,-4 1-384 0,-2 6-64 15,-4 8-32-15,-2 0 0 16,4-7-80-16,-2 7-16 0,-1 6 0 16,1-3 0-16,0-3 448 0,3-1 0 0,3 0 0 0,1-1 0 0,1 1 512 0,1 0 144 15,2 0 32-15,-2-1 0 0,1 2 160 0,1-1 48 16,2-4 0-16,6-7 0 0,4-4 192 0,3-11 64 16,3-8 0-16,6-16 0 0,4-11-256 0,4 1-32 0,3 4-16 15,5-2 0-15,3-6-400 0,4-10-64 0,0-5-32 16,3-8 0-16,2-4-192 0,1-3-32 0,2-6-128 0,-1-2 192 15,-1-4-192-15,-8-20 0 16,0 0 0-16,31 50 0 0,-31-50-240 0,0 0-80 0,0 0-32 0,0 0 0 31,36 41-720-31,-31-40-144 0,-1-2-16 0,2-4-9072 0,0-3-1792 16</inkml:trace>
  <inkml:trace contextRef="#ctx0" brushRef="#br0" timeOffset="5849.21">2970 15703 8287 0,'-3'-3'736'0,"2"1"-592"0,1 2-144 0,0-2 0 0,1 1 944 0,-1-1 144 0,0-1 48 0,1 1 0 0,1-3 416 0,-1 1 96 0,1 3 16 0,0 2 0 31,1 3-368-31,-1 2-64 0,1 3-16 0,-1 2 0 0,0 3-336 0,-1 4-80 16,2 2-16-16,-2 4 0 0,2 2-144 0,-1 2-48 0,-2 4 0 0,1 1 0 16,-1 1-272-16,-1-2-64 15,-1 1-16-15,1-2 0 0,-1-2-240 0,0-2 0 0,0-4 0 0,1-1-160 16,-2 1 160-16,0-2 0 16,0-5-144-16,0-2 144 0,2 0 0 0,1-3 0 15,0-2 0-15,0-2 0 0,0-1 256 0,0-1 80 0,0-3 16 0,1-1 0 16,1-1 64-16,1-1 16 15,0 1 0-15,-1-2 0 0,1-1-176 0,0 1-48 0,1-3 0 0,0 0 0 16,4-2 48-16,-3 0 0 16,4-2 0-16,-1 1 0 0,-1-1-112 0,3-1-16 0,3 0 0 0,2-1 0 15,1 0-128-15,1-1 128 0,-17 12-128 16,0 0 128-16,51-22-128 0,-51 22 0 0,0 0 0 0,58-13 0 16,-58 13 0-16,0 0 0 0,65-3 0 0,-65 3 0 15,0 0-144-15,66 3 144 0,-66-3 0 16,0 0 0-16,0 0 0 0,88 9-128 15,-88-9 128-15,0 0 0 0,0 0 0 0,80 11 0 0,-80-11-128 0,0 0 128 0,0 0 0 0,78 7-128 16,-78-7 128 0,0 0 0-16,0 0-176 0,79 1 176 0,-79-1-160 0,0 0 160 15,0 0-240-15,76 0 48 0,-76 0 16 0,0 0 0 16,0 0 176-16,0 0-160 0,68 9 160 0,-58-8-160 16,0 1 160-16,-2-1 0 0,-1-1 0 0,0 2 0 15,-1-2 0-15,0 0 0 0,-1 1 0 0,-2-2 0 16,1 1 0-16,-1 0 0 0,-1 0 128 0,0 1-128 15,0-1 0-15,-1 0 128 0,1 1-128 0,-2-1 0 16,1-1 0-16,1 1 128 0,-1-1-128 0,0-2 0 0,1 0 128 16,-1-1-128-16,1-2 160 0,-1-1-160 0,0 0 400 0,1-3-16 15,-1 0 0-15,1-1 0 0,0-1 96 0,1-2 16 16,-1-1 0-16,1-2 0 0,1 1 32 0,-1-2 16 16,-2 0 0-16,0-2 0 0,1-1-48 0,-1-2-16 15,1 0 0-15,-2-1 0 0,0-1-112 0,-3 0-32 16,1-1 0-16,-2 1 0 0,1 1-80 0,1 0-32 15,-1 4 0-15,0 1 0 0,1 1-80 0,0 1-16 16,-1 0 0-16,0 3 0 0,0 0-128 0,0 1 128 0,1 3-128 0,-1 0 128 16,-2 1-128-16,1 0 192 15,0 1-192-15,0-1 192 0,1 2-192 0,-1 0 160 0,-1 0-160 16,3 1 160-16,-3 2-160 0,3-2 128 16,-1 2-128-16,-2 1 128 0,1 1-128 0,0 0 128 15,-2 2-128-15,-1 2 128 0,0 0-128 0,-1 1 160 16,-5 1-160-16,-4 3 160 0,-3 2-160 0,-5 2 160 0,-5 1-160 15,-4 0 160-15,-4 4-160 0,-1-2 192 0,-2 1-192 16,0-2 192-16,-2 1 0 0,2-1 16 0,6-3 0 0,3 0 0 16,2 0-48-16,-3-2-16 0,2 2 0 0,2 0 0 15,3-2-144-15,1-1 0 0,2 1 0 0,2-3 0 0,4 1 0 16,1-3-224-16,4 1 80 0,2-3 16 16,4 1-384-1,2-1-80-15,3-1-16 0,2 0-12256 0,2 0-2432 0</inkml:trace>
  <inkml:trace contextRef="#ctx0" brushRef="#br0" timeOffset="35936.75">2677 14981 11055 0,'-4'-12'976'0,"1"2"-784"0,2 5-192 0,1 1 0 0,0 1 1072 0,1 2 160 0,1-2 48 0,1-3 0 0,2-1 304 0,1 0 64 15,1 2 16-15,0 2 0 0,1 1-288 0,-2 4-48 16,1 2-16-16,0 3 0 0,-1 0-480 0,0 3-80 15,-1 1-32-15,-1 2 0 0,1 3-240 0,-2-2-48 16,-1 3-16-16,0 1 0 0,-1 0-64 0,-1-2-16 16,0-5 0-16,0 3 0 0,0 2-112 0,-1 1-32 0,-1 3 0 0,1-2 0 15,0 0-64-15,-2-1 0 0,1 0-128 16,1-1 192-16,-2-1 48 0,2-2 0 0,-1 0 0 0,-1-2 0 16,2 0 80-16,0-2 0 0,-2-1 16 0,0 1 0 15,1-2-64-15,0-1-16 0,-1-1 0 0,1 1 0 16,0-2 0-16,-1 2 0 0,0-1 0 0,0 0 0 15,0 0 16-15,2 1 0 0,-1-2 0 0,1 0 0 16,2-1-128-16,1 2-16 0,-1 0-128 0,2-1 192 0,1 1-192 16,1-2 0-16,2-2 128 0,0 0-128 0,1 1 0 0,2-2 176 15,1 0-176-15,1-2 160 0,3 1 32 0,1 0 16 16,1-1 0-16,1-1 0 0,3 0-32 0,0 2-16 16,2 0 0-16,0 1 0 0,2 0-160 0,2 0 0 15,1 0 144-15,0 0-144 16,4 0 0-16,1 0 0 0,4 0 0 0,0 0 0 0,0-2 0 0,2 2 0 15,2-1 0-15,2-1 0 0,0 2 0 0,0 0 0 16,0 0 0-16,3-1 0 0,2 1 0 0,1-3 0 16,2 0 0-16,0 2 0 0,-5-1 0 0,4 0 0 15,2 0 0-15,-1-1 0 0,-2 1 0 0,1-3 0 0,1 3 0 16,-2-3 0-16,3 2 0 0,1 1 0 0,-1-3 0 0,-1 3 128 16,-4-1-128-16,1-1 0 0,0-1 0 0,0 1 0 15,0 1 0-15,-2 0 0 16,-1 3 0-16,2-1 0 0,3 2 0 0,-2 1 0 15,-3-2 0-15,1 1 128 0,1-1-128 0,0 2 0 16,-1-2 0-16,-2 0 0 0,1-2 0 0,0 2 0 16,2 2 0-16,-2-2 0 0,-1 2 0 0,-2 0 0 0,4 1 0 0,-4-2 0 15,-2 2 0-15,-2-2 0 0,0 1 0 0,0 1 0 16,0-2 0-16,-3 0 0 0,4 1 0 0,-3-1 0 16,1 2 0-16,1 0 0 0,3 1 0 0,0 0 0 0,0-1 0 15,1 1 0-15,2 1 0 0,0-3 0 0,-2 3 0 16,1-2 0-16,-1-1 0 0,1 0 0 0,0 2 0 15,3-1-128-15,0 0 128 0,2 0 0 0,2-1 0 0,0 0 0 16,4-4 0-16,1 1-128 16,-2 0 128-16,3-2 0 0,5 1 0 0,-5 1-128 0,-5 1 128 0,-1-2 0 15,0 2 0-15,7-2-128 0,1 0 128 0,5-2 0 16,7 1 0-16,-1-1 0 0,-3 0 0 0,-2-1 0 16,-1 1 0-16,-2 1 0 0,-3 1 0 0,7 0 0 15,8 1 0-15,1-1 0 0,-3 1 0 0,-11 1 0 0,-5 0 0 16,1 1-128-16,1 2 128 0,6 1 0 0,0-1 0 0,-1 1 0 15,-2-1 0-15,0 0 0 0,4 0 0 0,1 0 0 16,0 1 0-16,3 0 0 0,4 0 0 0,0-1 0 16,1 0 0-16,4-1 0 0,0-1 0 0,-2 0 0 15,-8 4 0-15,0-3 0 0,4 0 0 0,8 1-128 16,7-2 128-16,2-1 0 16,-3 1 0-16,-5 1 0 0,-8 1 0 0,6-2 0 15,5-1 0-15,-2-1 0 0,-5 1 0 0,6 0 0 16,4 1 0-16,3-1-128 0,1 0 128 0,1-3 0 15,-1 2 0-15,-2-1 0 0,-2 1 0 0,0 0 0 16,-1 1 0-16,4-2 0 0,1 1 0 0,-1 1 0 0,-5 0 0 0,-2 0 0 0,0 3 0 16,1-2 0-16,3 0 0 0,0-1 0 15,3 2 0-15,-3-1 0 0,1 4 0 0,-3-1 0 16,-2-1 0-16,3-1 0 0,4 0 0 0,-4 1 0 16,-2 1 0-16,2 2 0 0,3-1 0 0,2-1 0 15,2 1 0-15,1-3 0 0,6 1 0 0,-9 2 0 16,-6 2 0-16,5-5 0 0,5-3 0 0,-3 1 0 15,-2 0 0-15,4 1 0 0,6 4 0 0,1-4 128 16,0-2-128-16,1-1 0 0,3 4 0 0,-3-1 0 16,-5 2 0-16,-2-2 0 0,2-2 0 0,5 1 0 15,6 0 0-15,-11 3 0 0,-13 1 0 0,4-1 0 16,4-2 0-16,3-1 0 0,2 3 0 0,-5 1 0 0,-3 3 0 0,-7-4 0 16,-9 0 0-16,7 0 0 15,7 0 0-15,3 2 0 0,1 4 0 0,-4-2 128 0,-1 0-128 0,-1-3 0 16,-7 0 0-16,4 1 0 0,-1 3 0 0,1 1 0 15,-1 2 0-15,-3-3 0 0,-4-1 0 16,3-1 0-16,8 0 0 0,0-1 0 0,0 4 0 0,-4-3 0 16,-5-1 0-16,1-3 0 0,2-2 0 15,1-2 0-15,0 2 0 0,-8 2 0 0,-13 0 0 16,7 1 0-16,10-1 0 0,4-5 0 0,1 1 0 0,0 0 0 16,-3 3 0-16,-10 0 128 0,-14 1-128 0,8-1 0 15,7-1 0-15,5-4 0 0,-2 1 0 0,-3-1 128 0,-2 1-128 0,-1 2 0 0,-1 2 144 0,-5-1-144 16,0 0 192-16,-2 0-192 15,-5-1 176-15,0-2-176 0,-1 0 160 0,-1 0-160 0,-2 2 128 0,3-1-128 16,5 2 0-16,-2 2 0 0,-8-1 0 0,-5 1 128 16,-3-1-128-16,1-1 0 0,-5-1 0 0,2-2 0 15,8-1 0-15,0 1 0 16,0 0 0-16,-2 0 0 0,0 0 0 0,-3 2 0 0,-4-1 0 0,0 1 0 16,0 1 128-16,-2-1-128 0,-2 1 0 0,-1-3 128 15,-2 0-128-15,-3-1 0 0,-2-1 176 0,0 1-176 16,1-1 192-16,-2 0-192 0,-1 0 160 0,1 0-160 15,-3 0 128-15,0-1-128 16,-1 0 128-16,-4-1-128 0,0 0 128 0,-2 0-128 0,-1 0 160 0,-3-1-160 0,1 1 192 0,-3-2-192 31,-1-1 192-31,-1 2-64 0,1-2 0 0,-2-1-128 0,-2 1 208 0,2-2-64 0,-2 0-16 0,1 0 0 16,-1 0-128-16,0-1 192 16,1 2-192-16,-1-1 192 0,1 0-192 0,-1 0 0 0,2 0 144 0,-2-1-144 15,2-1 0-15,0 0 144 16,0 1-144-16,-2 0 0 0,1 2 128 0,-2 1-128 0,1-1 0 0,-2-1 0 0,-1 3 144 0,-1-3-144 31,-1 2 0-31,-2-1 144 0,-1 0-144 0,-2 0 192 16,-3-2-192-16,1 1 192 0,0 1-192 0,-1-2 128 15,-2-1-128-15,-3 0 128 0,0 2-128 0,-2-1 0 16,-4 1 144-16,-3 1-144 0,0 0 0 0,-4 1 128 16,-3 0-128-16,-2 0 0 0,-2 0 0 0,-4 0 0 15,-7-1 0-15,-1 0 0 0,-3 2 0 0,-5 1 0 16,-6 1 0-16,-5 0 0 0,-6 1 0 0,-2-1 0 15,-4-1 0-15,-7-1 0 0,3 1 0 0,-7-1 0 16,-6 1 0-16,-2-1 0 0,0 1 0 0,-8-2 0 0,-9 1 0 16,-6 1 0-16,1-1 0 0,-3 1 0 0,2-1 0 0,-7 1 0 15,-6-1 0-15,-2 1 0 0,1 1 0 0,-15-2 0 16,-18 2 0-16,10-1 0 0,21 4 0 0,-13-2 0 16,-17-1 0-16,2 1 0 0,8 3 0 0,-6-1 0 15,-8-1 0-15,-7 0 0 0,-7 3 0 0,28 0 0 16,31-1 0-16,-25 0 0 0,-38 1 0 0,-22-3 0 15,-2 4 0-15,2-2 0 0,0-1 0 0,0 1 0 16,-3 0 0-16,1 0 0 0,-4 2 0 0,3 1 0 16,10-1 0-16,-6-1 0 0,-7-1 0 0,-5 1 0 0,0 0 0 0,-2 1 0 15,3 1 0-15,7-2 0 0,8 1 0 0,-15-3 0 16,-11-1 0-16,3 0 0 0,21 1 0 0,2 1 0 16,0-2 0-16,-7 0 0 0,1-2 0 0,-7 0 0 15,-8 1 0-15,2 0 0 16,17 2 0-16,-7 1 0 0,-4 2 0 0,-1-2-128 0,8 2 128 0,-2 1 0 15,-1 0 0-15,-4 1 0 0,-8 3 0 0,5 1 0 16,7 2 0-16,11-5 0 0,10 3-160 0,6-4 0 16,4 1 0-16,5-1 0 15,11 0-336-15,5 1-64 0,3-4-16 0,6 2-12112 16,5 0-2432-16</inkml:trace>
  <inkml:trace contextRef="#ctx0" brushRef="#br0" timeOffset="37114.64">3112 16435 3679 0,'3'0'320'0,"0"0"-320"0,-1 0 0 0,-2 1 0 0,1-1 320 0,0 0-16 0,4 2 0 0,-1-2 0 0,3 0 112 0,-1 1 32 15,1 1 0-15,1-2 0 16,-1 2 256-16,0 0 64 0,3 1 16 0,0 0 0 16,1-1-192-16,2 3-32 0,3-1-16 0,-1 0 0 15,3-1-192-15,1 3-32 0,3-4-16 0,2 1 0 16,5 0-80-16,-2-2-16 0,1 1 0 0,0-1 0 0,5 1 64 0,2-1 16 15,3 1 0-15,4-2 0 16,-1 0 64-16,3 0 16 0,4-2 0 0,-3-1 0 16,2 0 16-16,2 1 0 0,5-4 0 0,1 2 0 0,2-2-112 15,2 2-16-15,-1 2 0 0,1 0 0 0,1-1-256 16,0 0 160-16,3 0-160 0,0 0 128 16,1 2-128-16,-1-1 0 0,-1 2 0 0,2 0 0 15,-2 0 128-15,4 3-128 0,4-1 128 0,0-1-128 16,0-1 0-16,-1 2 128 0,0-1-128 0,-1 2 0 15,1 1 0-15,2 2 0 0,1 1 0 0,-2-3 0 0,-2 0 0 0,0 0 0 0,1 2 0 0,2 0 0 16,-1 1 0-16,4-2 0 16,-1 1 0-16,1-3 128 0,-1 1-128 0,2-1 0 15,1 1 144-15,1 0-144 0,0 1 224 0,4-4-32 16,2 1 0-16,1-1 0 0,0 0-16 0,0 2-16 16,2-1 0-16,0-2 0 0,3 0 48 0,0-3 16 15,0 0 0-15,-3 2 0 0,2 1-32 0,-1 0 0 16,4-3 0-16,-4 1 0 0,0 1 64 0,0-2 16 15,4 2 0-15,-1-1 0 0,0 2-16 0,1-1 0 16,2-1 0-16,2 0 0 0,2-1-32 0,-1 0-16 16,-1 2 0-16,-1-2 0 0,1 0-16 0,3 0-16 15,2-1 0-15,0 1 0 0,-1 0 16 0,1 0 0 0,2 1 0 0,0-3 0 16,1 2-16-16,0 1 0 0,2 0 0 16,-2-1 0-16,-2 2-176 0,3 0 192 15,1-1-192-15,3 2 192 0,2 0-192 0,2-1 0 16,1-2 0-16,0 1 128 0,-2 2-128 0,4-1 0 0,3 0 0 15,1 1 0-15,1-2 0 0,2 2 0 0,0 0 0 0,4 0 0 16,3 0 0-16,1 2 0 0,2-1 0 0,3 0 0 16,2-1 0-16,0 0 0 0,3 2 0 0,2 1 0 15,1-3 0-15,1 1 0 0,3 1 144 0,0-1-144 16,0-1 160-16,1 1-32 0,5 4-128 0,-1-3 192 16,4 1 0-16,-1 0-16 0,0 1 0 0,1 1 0 0,3-3 16 0,2 1 16 15,-2 1 0-15,2-1 0 16,0 0-80-16,1 0 0 0,2 0-128 0,0-2 192 15,1 3-192-15,3-1 144 0,2-1-144 0,-2 0 128 16,-1 1 48-16,2 0 0 0,4 1 0 0,-3-2 0 16,-6-1 16-16,3-1 16 0,0 3 0 0,-1-3 0 0,-2 0 160 0,0 1 16 15,-1 1 16-15,-4-1 0 0,-2-1-16 0,-4 0-16 16,-4-1 0-16,-5 1 0 0,-2 1-48 0,-7-2 0 16,-3 1 0-16,-7 0 0 0,-5 0-64 0,-8 1 0 0,-10 2-16 15,-10 0 0-15,-6 0-240 0,-11-2 0 16,-9 2 0-16,-9 0 0 15,-7 2-368-15,-9 3-160 0,-7-1-48 0,-10 1-14480 0</inkml:trace>
  <inkml:trace contextRef="#ctx1" brushRef="#br0" timeOffset="45104.63">23762 15385 0,'0'0'0,"0"0"0,0 0 0,0 0 15,0 0-15,0 0 16,0 0-1</inkml:trace>
  <inkml:trace contextRef="#ctx0" brushRef="#br0" timeOffset="47538.33">20181 9258 22111 0,'-7'-5'1968'0,"5"2"-1584"0,0 1-384 0,2 1 0 0,0 1 720 16,2-2 64-16,0 2 16 0,4-2 0 0,4-3 224 0,5-2 64 0,7-3 0 0,2-1 0 0,5-4 704 0,8-4 128 15,7-3 48-15,4-2 0 0,6-2-816 0,-1 1-144 16,-1-6-48-16,4-2 0 0,-1 1-352 0,-2-1-80 16,-2 2-16-16,1-3 0 0,6-1-224 0,-3 0-48 15,1 2-16-15,-4 2 0 0,-1 1-32 0,-3 2-16 16,-3 3 0-16,-4 2 0 0,-4 3-48 0,-6 2 0 15,-4 2 0-15,-6 4 0 0,-4 2-128 0,-7 3 0 16,-5 1 0-16,-2 5 128 0,-3-1-128 0,-4 4-192 16,-3 0 32-16,-5 4 16 15,-2 3-816-15,-5 3-144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2:34.9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 15700 6447 0,'0'-1'576'16,"0"-2"-576"-16,0 2 0 0,0 1 0 0,0 0 1392 0,0 0 160 0,0 0 48 0,0-2 0 0,0 1 528 0,-2-1 112 16,1 4 32-16,-1-1 0 15,0 4-528-15,-1 0-96 0,0 2-32 0,-1 5 0 0,0-1-432 0,1 0-96 16,0 3 0-16,1 2-16 0,1-1-352 0,0 2-64 16,-1 3-16-16,2 1 0 0,0 3-256 0,0 2-48 15,2 1-16-15,0-1 0 0,0 0-160 0,1-4-32 16,-2 0-128-16,1-4 192 0,-1-2-32 0,2-2-16 15,-2-2 0-15,1 0 0 0,-2-1 176 0,0-3 48 16,0 0 0-16,-2-1 0 0,1-2-32 0,-1-1 0 16,1-1 0-16,-2-1 0 0,0-1-80 0,0 1 0 15,1-4-16-15,-3 1 0 0,1-2-96 0,0-1-16 0,1-1 0 16,0 1 0-16,0 0-128 0,1 0-176 0,-1-2 48 0,0 0 0 31,2 1-1744-31,1-2-352 0,1 0-64 0,0 1-12224 0</inkml:trace>
  <inkml:trace contextRef="#ctx0" brushRef="#br0" timeOffset="537.96">1310 15936 2751 0,'4'-1'128'0,"0"-2"16"0,1 2-144 0,-2-1 0 15,-3 1 0-15,1-1 0 0,2 0 832 0,0-3 128 16,2 0 16-16,2-2 16 0,2-3 1184 0,-1 0 256 16,-1 0 32-16,-1-1 16 0,0-1-368 0,-2 0-64 15,0-1 0-15,-3-1-16 0,2 0-256 0,-1-2-48 16,-2-2-16-16,0-2 0 0,-2 3-48 0,-1-1-16 16,1-2 0-16,-5 0 0 0,0-1-576 0,-3 0-112 15,-2 2-32-15,-2 1 0 0,-3 1-400 0,-1 3-80 16,-3 1 0-16,-3 3-16 0,0 3-208 0,-3 2-32 15,0 3-16-15,-3 1 0 0,1 4-176 0,0 2 0 0,3 5 144 0,-1 1-144 16,3 2 0-16,-3 4 0 0,-1 3 0 0,1 0 0 16,3-1 0-16,-2 3 0 0,0 4-144 0,0 4 144 15,2 1 0-15,3 0 0 0,4 0-144 0,6 2 144 16,4 1 0-16,5 3 0 16,4-1-128-16,-2-36 128 0,19 77 0 0,-19-77-192 15,30 63 192-15,-30-63-160 0,47 65 160 0,-47-65-128 0,60 58 128 16,-60-58-128-16,65 44 128 0,-65-44 0 0,65 31 0 0,-65-31 0 15,61 20 0-15,-61-20 192 0,55 10 0 16,-28-9-16-16,-4-1 80 0,-1-3 0 0,-1-3 16 0,-1-2 0 16,-3 1-16-16,-1-3-16 0,-2-3 0 0,1-4 0 0,1-4 80 15,1-6 32-15,-2-2 0 0,-1-2 0 16,1-2 96-16,-4 1 32 0,0 1 0 0,-1-2 0 16,-3 3-160-16,-3 2-48 0,-2 4 0 0,-2 3 0 15,-2 1-128-15,-2 2-16 0,-1 2-128 0,-5 2 192 16,0 3-192-16,0 2-160 0,3 4 32 0,-3 2 0 15,-3 4-720-15,-1 4-144 0</inkml:trace>
  <inkml:trace contextRef="#ctx0" brushRef="#br0" timeOffset="4437.76">21553 15077 10127 0,'2'0'896'0,"-1"-2"-704"0,0 0-192 0,-1 1 0 0,0 1 1856 0,0-2 320 0,2-1 80 0,-1-2 16 0,-1-1 1184 0,2 0 224 0,-2 1 48 0,0 2 16 16,0 0-1376-16,0 3-288 15,1 0-48-15,-1 3-16 0,0 3-1248 0,0-1-256 16,1 5-64-16,1 2 0 0,-1-5-208 0,2 4-48 16,-2 3-16-16,2 4 0 0,-1 2-176 0,-2-20 0 0,0 0 0 0,5 58 0 15,-3-40 0-15,1-2 0 0,-3 0 0 0,1-4 0 16,-1 1 0-16,1-5 0 0,-2 2 0 0,1-4 0 15,-1 0 0-15,-1-4 128 0,1 1-128 0,-1 0 0 16,0-1 256-16,-1-2-16 16,0-2-16-16,0 1 0 0,0-1 32 0,0-2 16 15,1 0 0-15,-3 0 0 0,3-2-64 0,-1 2-16 0,0-2 0 0,0-1 0 16,2 1-64-16,-1-1-128 0,1-1 176 0,1-2-176 16,0-1 160-16,0 1-160 0,1 0 128 0,2-2-128 15,1 0 128-15,3-2-128 0,2-2 0 16,1 2 128-16,-3 4-128 0,1 0 0 0,2-1 0 0,3 0 0 0,1 1 0 0,2 3 0 15,-1 1-128-15,-1 3 128 16,0 3 0-16,-2 2-176 0,-3 0 176 0,0 4-128 16,-1 1 0-16,1 4 0 0,-2 2 0 0,-7-13 0 15,0 0 128-15,0 0-192 0,25 69 192 0,-25-69-192 0,0 0 192 0,0 0 0 16,0 0-144-16,20 72 144 0,-17-62 0 0,0-3 0 0,0 0 0 0,-1-1 0 16,0 0 0-16,-1-3 0 15,-1 1 0-15,0-3 0 16,2 2 0-16,-2 0 0 0,-2-3 0 0,1 0 128 15,1 1-128-15,-2 1 0 0,1 1 0 0,0-2 0 16,1 2-320-16,-2-3-112 0,2 1-16 0,0-1 0 16,2 0-1456-16,-1 0-288 0</inkml:trace>
  <inkml:trace contextRef="#ctx0" brushRef="#br0" timeOffset="4956.31">22086 15310 2751 0,'5'-4'256'0,"-2"1"-256"0,1 1 0 0,-1-1 0 0,0 1 2288 0,-2 1 400 0,2-2 96 0,2-1 16 0,2-3 720 15,2-2 160-15,1-1 32 0,-1 1 0 0,-2-1-1280 0,-1 1-256 0,-2 2-64 0,-1-1 0 0,-2 1-768 0,-2-1-176 16,-2 0-16-16,-1 1-16 0,-2-2-384 0,-3 2-80 15,1-1-16-15,-3-1 0 0,-1 2-272 0,0 2-64 16,-1 0-16-16,0 1 0 0,0 3-96 0,-2 1-16 0,-2 1 0 0,-1 1 0 16,-1 2-64-16,-1 2-128 0,2 1 176 15,1 0-176-15,2 1 0 0,-1 2 0 0,3 1 0 16,2 1 0-16,1 0 0 0,3 1 0 0,3 0 0 0,0 0 0 16,4 1 0-16,0-2 0 0,2 1 0 0,3-2-144 15,0 1 144-15,2-2-208 0,2-3 80 0,-1 1 128 16,2-2-176-16,0-2 176 0,0-1-128 0,1-2 128 0,-1-1 0 15,2-3 0-15,0-1 0 0,0 0 0 0,-3 0 176 16,1-2 16-16,2 0 0 0,-1 1 0 0,-1 1 80 0,0-2 32 16,-2 0 0-16,1 2 0 0,-2 0-64 0,0-2-16 15,0 3 0-15,-2 0 0 0,1 2-96 16,0 0 0-16,-2-1-128 0,2 2 192 0,-2 2-192 0,0-1 0 16,0 2 0-16,-1 1 0 0,3 0 0 0,-2 3 128 15,2-1-128-15,-1 0 0 0,1-1 0 0,1 1 0 0,0 0 0 16,0-1 0-16,2 1 0 0,-4-3 128 0,-2-2-128 0,1 2 0 15,1-2 0-15,0 1 0 16,2-1 0-16,0 1 0 0,-1-2 0 0,1 0 0 0,-1 1 0 0,-2-1 0 16,2 0-256-16,-3 1-112 15,-1-1-16-15,0 0-12656 0,-1 0-2528 0</inkml:trace>
  <inkml:trace contextRef="#ctx0" brushRef="#br0" timeOffset="5929.04">22334 15203 20271 0,'5'-6'896'0,"-3"4"192"0,1-1-880 0,0 0-208 0,-2 2 0 0,1-1 0 0,1 1 2288 0,-1-1 400 0,4 1 96 0,3-1 16 0,-2 2-512 0,0 2-112 16,-2 2 0-16,0 3-16 0,-1 0-1168 0,0 3-224 15,-1 0-64-15,-2 1 0 0,1 2-432 0,-2 0-80 16,0-2-32-16,1-1 0 0,-1 0-160 0,0 0 0 15,0-3 144-15,-1-2-144 0,1 1 0 0,1-2 144 16,-1-1-144-16,2-1 0 0,-2-2 224 0,1 0-64 0,-1 0-16 0,1-2 0 31,-1-1 48-31,0 2 16 0,0-2 0 0,-1 0 0 16,1-1 16-16,0 0 0 0,0-2 0 0,-1 0 0 0,-1 2-96 0,1-3-128 16,1 2 176-16,-2-3-176 0,2 1 128 0,0-1-128 15,2-2 0-15,-1-1 0 0,2 1 128 0,0 1-128 16,0 1 0-16,-1-1 0 0,4 0 0 0,0 0 0 0,2 1 0 0,-1 1 0 15,-1 1 0-15,2 2 0 16,1 1 0-16,-1 1 0 0,2 2 0 0,0 2 0 0,0 1-144 0,0 1 144 0,0 2-144 16,-2-1 144-16,1 4-160 0,-2-1 160 15,0 1-160-15,-1-1 160 0,-1 1-160 0,1-1 160 0,-3 0-128 0,0 1 128 16,-2-2 0 0,0 0-144-16,-1-3 144 0,0 1 0 0,0-1 0 0,0-3 0 0,0 1 0 0,0-1 0 31,-1-1 0-31,0 0 0 0,-2 0 0 0,0-1 128 0,0-1-128 0,0 1 176 0,0-2-48 15,1 0-128-15,0 0 192 0,-1 1-64 0,0-3-128 0,1 1 0 16,0-2 144-16,1 1-144 16,-1 0 0-16,2 0 144 0,2-4-144 0,-1 1 0 15,1-1 160-15,-1 0-160 0,3-4 128 0,1-1-128 16,0 2 0-16,1-2 0 0,1-1 128 0,3-2-128 16,0 1 0-16,0 2 0 0,-1 3 0 0,1 2 0 15,0 4 0-15,-1 0 0 0,1 3-160 0,-2 2 160 16,1 0-192-16,-2 2 48 0,-2 4 16 0,2 0 0 15,-1 2-16-15,-2 1 0 0,0 2 0 0,1-1 0 16,-2-2 144-16,-1 1-160 0,3 2 160 0,-3 2-160 16,-2-13 160-16,0 0 0 0,0 0 0 0,0 0-128 15,30 73 128-15,-24-61 0 0,-1-3 0 0,1 1 0 0,0-1 0 0,1-3 0 16,-2-1 0-16,2-1 0 0,1 1 0 16,-1-3 0-16,0 1 0 0,0-1 0 0,0 1 0 0,-2-3 0 15,4 0 0-15,-1 0 0 0,1 0 0 0,1 0 0 16,0 0 0-16,0 0 128 0,-1-2-128 0,1 1 0 15,0-2 0-15,0 0 0 0,0-1 0 0,0 0 0 16,-2-2 0-16,1-1 0 0,-2 0 0 0,0-2 128 16,0 1-128-16,-1-2 0 0,-1 0 224 0,0-1-32 15,0-2 0-15,-2 0 0 0,1 1 112 0,-2-3 16 16,-1 0 0-16,-1-2 0 0,0 0-32 0,-3 2 0 0,-2 2 0 0,-1 0 0 16,0 2-64-16,-1 1-16 0,0 3 0 0,-1 1 0 15,1 3-208-15,0 1 144 0,0 2-144 16,-1 1 128-16,1 2-128 0,-1 1 0 0,1 3 0 0,0 0 0 15,0 3 0-15,1 1 0 0,2 3 0 0,0 1 0 16,1-4 0-16,1 3 0 0,2 4 0 0,2 2 0 16,-2-20 0-16,0 0 0 0,10 62 0 0,-10-62 0 0,0 0 0 15,0 0 0-15,28 71 0 0,-17-60 0 0,1-1 0 0,2-1 0 16,0-1 0-16,3-2 0 0,-2-2 176 0,2-3 0 16,0 2 0-16,-1-3 0 15,-1 0-176-15,1 2 160 0,-1-4-160 0,-2 1 160 0,3-1-160 0,-4 2 0 16,2-1 0-16,-1 1 0 15,1-1-352-15,-1 1-96 0,0-2-32 0,-2 1 0 16,-3-1-512-16,0 1-96 0,-3 1-32 0,-1-1-11920 16,-2-1-2384-16</inkml:trace>
  <inkml:trace contextRef="#ctx0" brushRef="#br0" timeOffset="9548">21999 15768 9215 0,'2'0'816'0,"-2"0"-656"0,1-1-160 0,-1 1 0 0,2 0 1712 0,-1-2 304 0,2 1 64 0,1 0 16 0,2-2 720 0,1-2 128 15,3 1 48-15,0-1 0 0,0-1-800 0,-1 0-144 16,-1 2-48-16,0-2 0 16,2 1-720-16,1-1-128 0,2-2-48 0,0 1 0 15,-3-1-400-15,-2 1-96 0,0 0-16 0,-2 0 0 0,0 2-256 0,-2-1-48 0,0 0-16 0,-1-1 0 16,0 3-32-16,-2-2-16 0,2 2 0 0,-1 0 0 16,-1 1-64-16,0 0-16 0,-1 2 0 0,2-1 0 15,-1 2-144-15,-1 0 0 16,0 2 0-16,-1 1 128 0,1-2-128 0,0 2 0 15,-2 3 0-15,0 1 0 0,-1 1 0 0,-2 2 0 0,3 1 0 0,-3 3 0 16,1 2-160-16,3-1 160 0,-2-2 0 0,2 1-144 16,1 2 144-16,-2-1 0 0,4 0 0 0,-2-3 0 15,2 2 0-15,0-1 0 0,1-2 0 0,-2 1-128 16,2-2 128-16,1-2 0 0,-1 1 0 0,-2-5 0 0,-1-1 0 0,2-1 0 31,-2 1 0-31,1 0 0 0,-1-2 0 0,2 2 0 16,-2 0 0-16,1-1 0 0,-1 0-272 0,1 1 16 15,-1-1 16-15,2 0 0 16,-1 0-928-16,-1-1-192 0,0 1-48 0,0-1-15792 0</inkml:trace>
  <inkml:trace contextRef="#ctx0" brushRef="#br0" timeOffset="9765.37">21909 16037 25791 0,'6'-2'1152'0,"-3"1"224"0,1-1-1104 0,1 1-272 0,1 0 0 0,0-1 0 16,2-1 1888-16,8 0 320 0,9-2 64 0,8-2 16 16,5-2-304-16,-1-1-64 0,-5 2-16 0,-15 4 0 15,-7 1-1136-15,0 0-240 0,1 0-32 0,3 2-16 16,0-2-224-16,3 2-32 0,2-1-16 0,-1 1 0 16,-1 1-208-16,-1 1 0 0,-4 1 0 0,-2-1 0 15,0 2-192-15,-3 0-128 0,-1-1-16 0,-1 1-12320 16,-2 1-2448-16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5:55:36.3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5:56:41.88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9864 10483 8287 0,'-5'3'736'0,"4"-2"-592"0,-1-1-144 0,1 0 0 0,0 0 1152 0,1 0 192 0,0 0 32 0,0 0 16 0,-2 0 1040 0,2-1 192 0,-1-2 64 0,1 0 0 15,0 0-400-15,0 1-80 0,0-3-16 0,0 1 0 16,0 0-656-16,0-2-144 0,0 1-32 0,0-3 0 16,0 1-336-16,0-1-80 0,0-2-16 0,0 0 0 15,0-1-304-15,1-2-64 0,1 0-16 0,-1-1 0 16,2-3-288-16,0-1-64 0,1 1-16 0,0-1 0 0,2-2-48 0,1-3-128 16,3 1 192-16,-2-4-64 15,-1 5 0-15,2-3-128 0,-1-1 192 0,4-5-64 0,0-1-128 0,1-2 0 16,1-2 144-16,0 0-144 0,2-1 0 0,-2 3 128 15,0 1-128-15,-1 1 0 0,-1 3 144 0,3 1-144 16,-1-1 192-16,1 0-192 0,-3 1 192 0,-1-1-192 16,3-1 192-16,-1 0-192 0,-1 0 176 0,3-2-176 15,1-4 160-15,1-2-160 0,-2 9 128 0,2-4-128 16,1-4 0-16,3 0 0 0,3-3 0 0,-1 3 0 16,2-1 0-16,-2 0 0 0,1 3 0 0,-2 0 0 15,0 2 0-15,-1 4 0 0,-3 1 0 0,3-3 0 16,2 0 0-16,-1-1 0 0,-2 6 0 0,1-2 0 15,2-3 0-15,1 2 0 0,3-3 0 0,1 1 0 0,0 1 0 0,1-2 0 16,0 2 0-16,0 3 0 0,2-3 0 0,-3 3 0 16,2-3 0-16,-2 1 0 0,3-2 0 0,-4 2 0 15,-3 4 0-15,1-1 0 0,1-2 0 0,2-1 0 16,2-2 0-16,1 0 0 0,1 3 0 0,-1 1 0 16,-31 26 0-16,62-49 0 0,-25 23 0 0,3-1 0 15,1-1 0-15,0-1 0 0,1 2 0 0,-1-1 0 16,3-3 0-16,-3 1 0 0,0 1 0 0,-5 1 0 15,2 2 0-15,1-1 0 0,-39 27 0 0,79-51 0 16,-35 25 0-16,2-4 0 0,5 2 0 0,1-1 0 16,1 3 0-16,-5 0-128 0,-48 26 128 0,87-45 0 15,-40 22 0-15,-1 1 0 0,1 0 0 0,2 1 0 16,5 2 0-16,1-1 0 0,0 1 0 0,-1 1 0 16,0 0 0-16,-3-2 0 0,-51 20 0 0,98-34 0 0,-98 34 0 15,88-27 0-15,-34 12 0 0,1-4 0 0,3 2 0 0,1-1 0 16,2 0 0-16,-3-1 0 0,-58 19 0 0,91-31 0 15,-91 31 0-15,97-30 0 0,-42 15 0 0,4-2 0 16,3 3 0-16,0 0 0 0,-1 1 0 0,-2 2-128 16,-59 11 128-16,113-20 0 0,-113 20 0 0,106-21 0 15,-106 21 0-15,111-20 0 0,-51 10 0 0,1 2 0 16,-61 8 0-16,113-16 0 0,-113 16 0 0,119-16 0 16,-119 16 0-16,110-15 0 0,-51 6-128 0,3 2 128 15,0 0 0-15,-1 2 0 0,-61 5 0 0,122-7-128 16,-122 7 128-16,121-9 0 0,-121 9 0 0,117-10-128 15,-54 5 128-15,0 0 0 0,4 1-144 0,-2 1 144 0,1 0 0 16,-2 2-144-16,-64 1 144 0,122-4 0 0,-58 2 0 16,0 1-128-16,-2 1 128 0,3 1 0 0,3 1 0 0,-1 1 0 15,0-1 0-15,-2 0 0 0,0-1 0 0,1-1 0 16,2 0 0-16,1 0 0 0,2 2 0 0,-3-2 0 16,-68 0 0-16,127 3 0 0,-61-2 0 0,2-1-128 15,4 0 128-15,-3 0 0 0,0 1 0 0,1 1 0 16,-3 1 0-16,0-1 0 0,-2 0 0 0,1-4 0 15,1 1 0-15,-2 0 0 0,1 1 0 0,2-2 0 16,2 4 0-16,-2-4 0 0,-3 2 0 0,0-3 0 16,0 1 0-16,0-1 0 0,-1 0 0 0,5 0 0 15,2 0 0-15,-1 2 0 0,-3-1 0 0,-4 1 0 16,-63 1 0-16,126-4 0 0,-58 2 0 0,1-1-128 16,1 2 128-16,0-2 0 0,0 2 0 0,-2-2 0 15,-3 2 0-15,0-2 0 0,-3 1 0 0,3 0 0 0,4 0 0 0,4-1 0 16,3 2 0-16,-3-2-128 0,-1 0 128 0,-1-1 0 15,1 3 0-15,3-1 0 0,0-1 0 0,1 1 0 16,0-3 0-16,-4 2 0 0,-2 2 0 0,-3 1 0 16,1-1 0-16,-1 1 0 0,-1 0 0 0,2-2 0 15,4 2 0-15,-4-1 0 0,-5-1 0 0,-63 2 0 16,119 2 0-16,-119-2 0 0,116 1 0 0,-116-1 0 16,118 2 0-16,-58-2 0 0,-1-2 0 0,-59 2 0 15,109 0 0-15,-109 0 0 0,97 2 0 0,-97-2 0 16,98 2 0-16,-98-2 0 0,93 0 0 0,-93 0 0 15,92-1 0-15,-92 1 0 0,90-1 0 0,-90 1 0 16,78-2 0-16,-78 2 0 0,68 2 0 0,-68-2 0 0,0 0 0 0,83 1 0 16,-83-1 0-16,0 0 0 0,79-3 0 0,-79 3 0 15,0 0 0-15,68-4 128 0,-68 4-128 16,0 0 0-16,0 0 128 0,66-9-128 0,-66 9 128 0,0 0-128 16,0 0 160-16,0 0-32 0,54-14-128 0,-47 10 192 15,-1 1-192-15,-2 0 0 0,0 1 128 0,-2-1-128 16,-1 1 0-16,0 1 0 0,-1 0 0 0,-1-2 0 15,0 1 0-15,-4 2-160 0,0-1 32 0,-2 1 0 16,-2 1-816 0,-1 1-144-16</inkml:trace>
  <inkml:trace contextRef="#ctx0" brushRef="#br0" timeOffset="902.28">22594 6517 13823 0,'-4'-2'1216'0,"1"0"-960"0,3 2-256 0,0 0 0 0,0 2 912 0,0-2 144 0,-1-2 32 0,-2 2 0 0,0 2 400 0,2-1 96 0,1 3 16 0,0 3 0 16,4 2 160-16,-1 2 32 0,1 3 16 0,0 3 0 16,0 2-592-16,2 0-112 0,-2 4-16 0,2 1-16 15,-2 3-176-15,0 2-48 0,1 1 0 0,-2 1 0 16,-1 2-272-16,1-4-48 0,-1 0-16 0,-1-3 0 16,0 0-240-16,1-2-48 0,-2-3-16 0,-2-3 0 15,2-2-80-15,-1-2 0 0,1-1-128 0,-1 0 192 16,1-2-48-16,-2-3-16 0,1 1 0 0,1-4 0 0,-2 0-128 15,2-2 128-15,0 1-128 0,0-3 128 0,0-1-128 16,2 0 0-16,-2-1 0 0,0-2 0 16,-2 2-688-16,1-4-112 0,0 0-32 0,-4-1-16352 15</inkml:trace>
  <inkml:trace contextRef="#ctx0" brushRef="#br0" timeOffset="1319.06">22528 6539 13823 0,'1'-5'608'0,"1"4"128"0,-1 0-592 0,2 1-144 0,-2 0 0 0,2 1 0 16,0 0 448-16,1 4 48 0,-4-5 16 0,0 0 0 15,0 0 1408-15,40 48 304 0,-40-48 48 0,0 0 16 16,35 65-816-16,-35-65-144 0,28 52-48 0,-28-52 0 16,33 58-528-16,-33-58-112 0,35 62-32 0,-35-62 0 15,33 49-416-15,-33-49-64 0,0 0-128 0,52 60 176 16,-52-60-176-16,0 0 0 0,44 42 0 0,-44-42 0 15,0 0 0-15,0 0 0 0,42 41 0 0,-42-41 0 16,0 0 128-16,0 0 112 0,0 0 16 0,0 0 0 16,0 0 32-16,0 0 16 0,0 0 0 0,0 0 0 15,0 0 224-15,0 0 48 0,61 2 16 0,-60-12 0 16,2-3 544-16,-2-1 96 0,-1 0 32 0,0-5 0 16,0 1-544-16,-2-2-96 0,-1-1-32 0,0 1 0 15,0 3-144-15,0-4-16 0,-1-4-16 0,-2-5 0 16,2 0 48-16,-1 1 16 0,-1 0 0 0,0 1 0 15,1 1-80-15,-2 3-16 0,1 2 0 0,0 2 0 16,2 0-64-16,0 3 0 0,0 2-16 0,-1 2 0 0,1 2-176 0,0 1-128 16,1 3 144-16,0 1-144 0,2 2 0 0,-2 2 0 15,0 1 0-15,2 1 0 16,-2 1-448-16,1 2-64 0,1 3-32 0,0 1 0 16,-1 3-672-16,2 2-128 0,0 4-16 0,2 1-17568 15</inkml:trace>
  <inkml:trace contextRef="#ctx0" brushRef="#br0" timeOffset="1822.57">23045 6854 911 0,'-3'4'0'0,"2"-1"0"0,-1 0 0 0,1-1 0 0,2 0 1360 0,-1 1 192 0,-1 1 48 0,-1 3 0 0,1 3 1424 0,-2 5 304 15,2 1 48-15,-2 1 16 16,0-2-768-16,2 0-160 0,-1-1-32 0,2 0 0 0,2 0-832 0,2-3-160 16,-1 1-32-16,-3-12-16 0,0 0-560 0,0 0-128 15,0 0 0-15,0 0-16 0,0 0-368 0,48 42-64 16,-48-42 0-16,0 0-16 16,0 0-240-16,0 0 128 0,0 0-128 0,0 0 0 15,53-7 0-15,-44 1 0 0,-1-1 0 0,1-1 0 16,-1-2 0-16,1 0 0 0,-2-1 0 0,0-2 0 15,-1 0 224-15,-1 0 0 0,-1 1 0 0,1-2 0 16,-4-2 416-16,1 2 64 0,-1-2 32 0,-1-1 0 16,0 2-128-16,-3-1-32 0,0 2 0 0,2 1 0 0,-2 4-192 0,0 0-64 15,2 3 0-15,-1 2 0 0,1 3-64 0,0 1 0 16,-1 0-16-16,-1 3 0 0,2-1-96 0,-2 4-16 16,2 1 0-16,-1 3 0 0,1 1-128 0,1 4 0 15,1 1 144-15,1 1-144 0,1 3 0 0,1 0 0 0,0 1 0 0,0-2 0 16,-4-19 0-16,0 0 0 0,19 49 0 0,-19-49 0 15,0 0 0-15,19 41 0 0,-19-41 0 0,0 0 0 16,0 0 0-16,0 0 0 0,0 0 0 0,36 45 0 16,-36-45 0-16,0 0 0 0,0 0 0 0,0 0 0 15,0 0 0-15,0 0 0 0,0 0 0 0,0 0 0 16,0 0-208-16,0 0 32 0,60-4 16 0,-52-2 0 16,-3 2-864-16,1 0-192 0,-1-2-16 0,1 2-16880 0</inkml:trace>
  <inkml:trace contextRef="#ctx0" brushRef="#br0" timeOffset="2440.82">23463 6882 4607 0,'3'0'400'0,"0"0"-400"16,-1 1 0-16,0-1 0 0,-1 2 960 0,2 1 128 0,-3-3 0 0,0 0 16 0,0 0 1600 0,0 0 320 0,41 50 64 0,-41-50 16 15,0 0-1056-15,20 50-192 0,-20-50-64 0,0 0 0 16,13 44-480-16,-13-44-96 0,0 0-32 0,5 34 0 0,-3-25-432 0,-1 0-96 16,-1-2-16-16,0-1 0 0,1-2-288 0,-1-1-64 15,0-2-16-15,0 1 0 0,0-2-48 16,0-3-16-16,0 0 0 0,-1-3 0 0,2-1 560 0,-1-1 96 16,0-2 32-16,0-1 0 0,2-2-160 0,-1-1-32 15,1 0 0-15,-1-3 0 0,1 1-304 0,-2-2-64 16,1-1-16-16,2 0 0 0,0-3-176 0,1 1-144 15,1 0 192-15,0 3-192 0,0 2 0 0,2 3 0 16,0 2 0-16,1 4 0 0,-1 0 0 0,1 6 0 0,-1 1 0 16,-7 0 0-16,0 0 0 0,0 0 0 0,0 0-176 15,45 49 176-15,-45-49-224 0,0 0 64 0,26 61 16 16,-26-61 0-16,14 45 144 0,-14-45-160 0,10 42 160 0,-6-23-160 16,0-2 160-16,-1-3 0 0,0-4 0 0,0-2 0 15,0 1 0-15,-2-5 0 0,0 0 0 0,-1-3 0 16,2-1 0-16,-2-1 0 0,1 0 0 0,-1-4 128 15,0 1 64-15,2-3 32 0,-2-1 0 0,1-2 0 16,-1-2 48-16,0 1 16 0,0-2 0 0,0-1 0 16,1 0-144-16,1-3-16 0,1 0-128 0,-2-2 192 15,2-1-192-15,0-4 0 0,0-2 128 0,-1-1-128 16,1 3 0-16,1-1 0 0,2 2 0 0,0 4 0 16,-1 0 0-16,3 5 0 0,0 4 0 0,0 3-160 15,1 6 160-15,-9 1 0 0,0 0-144 0,0 0 144 16,0 0 0-16,54 49-176 0,-54-49 176 0,24 50-128 15,-24-50 128-15,24 59 0 0,-24-59 0 0,22 59 0 0,-22-59 0 16,14 47 0-16,-14-47 0 0,14 47 176 0,-14-47 144 0,0 0 16 16,17 48 16-16,-17-48 0 0,0 0 16 0,0 0 0 15,0 0 0-15,0 0 0 0,0 0-240 0,0 0-128 16,0 0 128-16,0 0-128 0,0 0-256 0,0 0-112 16,0 0-16-16,0 0-19456 15</inkml:trace>
  <inkml:trace contextRef="#ctx0" brushRef="#br0" timeOffset="25625.45">18820 10113 3679 0,'-6'-1'320'0,"3"-1"-320"0,2 2 0 0,-1 0 0 0,1 0 1472 0,1 2 208 0,0-1 48 0,-1 0 16 0,1 4-832 0,-2 2-160 0,1 3-48 0,-1 2 0 16,1 0 320-16,-2 3 64 0,2 2 16 0,-4 3 0 31,1 0 0-31,-1-1 0 0,-1 3 0 0,-1-3 0 0,1 0-208 0,-2-1-32 16,-2 3-16-16,-2 2 0 0,1-3-176 0,1-1-32 16,0 0-16-16,1-2 0 0,1-2-64 0,1-1-16 0,2-1 0 0,-1-3 0 15,3 1-32-15,2-2-16 0,-1 1 0 0,4-3 0 16,-1-2 16-16,2 1 16 15,3-5 0-15,-1 1 0 0,1-2 272 0,3-3 48 16,2-1 16-16,2-2 0 0,-1-1 64 0,4 0 16 16,-1 0 0-16,1 0 0 0,-1 0-336 0,2 0-64 15,0 1-16-15,3-1 0 0,-20 7-208 0,37-10-64 16,-37 10 0-16,0 0 0 0,52-10-112 0,-52 10-16 16,0 0-128-16,40-8 192 0,-29 6-192 0,-3 0 0 15,-1 0 128-15,1 1-128 0,-1-2 0 0,-3 1 0 16,1 1 0-16,-2 0 0 0,2-1 0 0,-4 1 0 0,2-1 0 0,-3 2 0 31,1-1-832-31,-1 1-64 0,0-1-16 0,-3 1-10720 0,2 2-2128 0</inkml:trace>
  <inkml:trace contextRef="#ctx0" brushRef="#br0" timeOffset="41810.33">25044 6063 13823 0,'3'-3'1216'0,"-2"1"-960"0,0 1-256 0,-1 1 0 0,0 0 1792 0,0 0 304 0,2-2 64 0,-2 1 16 0,0 0 704 0,0-1 160 0,-3 4 32 0,-1 0 0 0,-2 3-1088 0,-4 3-224 16,0 3-32-16,-2 4-16 15,-4 4-784-15,-2 4-160 16,-2 5-16-16,-3 5-16 0,-1 2-336 0,-3 6-64 16,1 3-16-16,0 0 0 0,2 2-96 0,3-1-32 0,4-1 0 0,0 3 0 15,3 2-192-15,4 2 176 16,6 0-176-16,2-2 160 0,5-2-160 0,3-2 0 0,4-2 0 0,0-7 0 15,-10-36 0-15,24 63 0 0,-24-63 0 0,27 50 0 16,-27-50 0-16,25 43 0 0,-25-43 176 0,0 0-176 0,34 52 176 0,-34-52-176 16,0 0 192-16,0 0-192 15,41 50 128-15,-41-50-128 0,0 0 0 0,0 0 0 16,0 0 0-16,0 0-256 0,65 28 32 0,-65-28-19264 16</inkml:trace>
  <inkml:trace contextRef="#ctx0" brushRef="#br0" timeOffset="42129.68">25336 6584 21183 0,'-5'6'1888'0,"0"-2"-1504"16,2 0-384-16,1 0 0 0,0 0 0 0,2 2-128 16,-1 1 0-16,-2 7 0 0,0 10 2608 0,-1 10 528 0,1 7 96 0,2 2 32 15,1-1-1216-15,0-2-224 16,4-4-48-16,-1-2-16 0,2-4-784 0,1-3-144 0,0-3-48 0,-6-24 0 16,12 39-208-16,-12-39-64 0,0 0 0 0,20 38 0 15,-20-38-112-15,0 0-16 0,0 0-16 0,0 0 0 16,0 0-240-16,0 0 144 0,0 0-144 0,0 0 128 15,0 0-416-15,0 0-96 0,0 0 0 0,55-11-18224 16</inkml:trace>
  <inkml:trace contextRef="#ctx0" brushRef="#br0" timeOffset="42365.25">25066 6399 16575 0,'2'-2'1472'0,"-1"0"-1168"0,1 0-304 0,0 2 0 16,1-1 416-16,1-1 32 0,2-1 0 0,-6 3 0 16,0 0 2816-16,52-19 560 0,-52 19 112 0,55-14 32 15,-55 14-1696-15,58-12-336 0,-58 12-64 0,61-7-16 16,-61 7-1024-16,55-3-224 0,-55 3-32 0,0 0-16 0,64 3-304 0,-64-3-48 16,0 0-16-16,0 0 0 0,59 7-192 0,-59-7 128 15,0 0-128-15,0 0 0 0,0 0 0 0,0 0 0 16,62 7-128-16,-62-7-18480 0</inkml:trace>
  <inkml:trace contextRef="#ctx0" brushRef="#br0" timeOffset="42598.14">25677 6476 19343 0,'-3'16'848'0,"3"-9"192"0,0-7-832 0,0 0-208 15,0 26 0-15,0-26 0 0,0 0 1792 0,1 33 304 0,2-6 64 0,0 10 16 16,1 11 768-16,2-1 144 0,-1-2 48 0,1-3 0 16,0-8-2272-16,-2-4-448 0,-4-30-96 0,7 46 0 15,-7-46 128-15,6 36 48 0,-6-36 0 0,2 28 0 16,-2-28-288-16,0 20-48 0,0-20-16 0,-1 14 0 16,1-14-144-16,0 0 0 0,0 0 0 0,-1 11 0 31,1-11-704-31,-2-3-112 0,2 1-16 0,-1-4-11056 0,-1-3-2192 0</inkml:trace>
  <inkml:trace contextRef="#ctx0" brushRef="#br0" timeOffset="43015.18">25668 6476 4607 0,'2'-8'400'0,"-1"0"-400"0,0 2 0 16,1 3 0-16,1 0 1568 0,1-4 224 0,3-7 64 0,4-7 0 16,6-5 1184-16,4 1 240 0,2 2 48 0,1 6 16 15,-24 17-1152-15,47-24-224 0,-47 24-48 0,0 0-16 16,67-8-320-16,-67 8-64 0,0 0-16 0,55 27 0 15,-55-27-480-15,0 0-112 16,34 49-16-16,-34-49 0 0,9 41-320 0,-9-41-64 16,-2 43 0-16,-2-24-16 0,-3 3-304 0,-1-3-48 15,-2 0-16-15,-3-2 0 0,0-2-128 0,1 1 0 16,-4-2 0-16,3-1 0 0,2-4 0 0,0 0 0 16,-1-1 0-16,1-1 0 0,3-1 0 0,1-2 0 15,2-1 0-15,1-3 0 0,1 0 0 0,2-1 0 16,1-1-144-16,0 2 144 0,0 0-128 0,0 0 128 15,0 0-192-15,0 0 192 0,0 0-160 0,0 0 160 0,0 0-128 0,0 0 128 16,0 0 0-16,0 0 0 0,0 0 0 0,58 13-128 16,-58-13 128-16,0 0 0 0,0 0 0 0,34 54 0 15,-34-54 160-15,0 0-32 0,25 52-128 0,-25-52 192 16,17 41 128-16,-17-41 0 0,13 38 16 0,-13-38 0 16,10 35 32-16,-10-35 0 0,7 33 0 0,-7-33 0 15,0 0-64-15,7 42-16 0,-7-42 0 0,0 0 0 16,3 29-80-16,-3-29-16 0,0 0 0 0,0 0 0 15,0 24-192-15,0-24 0 0,0 0 128 0,0 0-128 16,0 0-416-16,0 0-128 0,0 0-32 0,0 0-18880 16</inkml:trace>
  <inkml:trace contextRef="#ctx0" brushRef="#br0" timeOffset="43398.92">26146 6671 17503 0,'-2'-5'768'0,"2"2"176"0,2 2-752 0,-2-1-192 0,0 2 0 0,0 0 0 0,1 2 2112 0,-1 0 384 0,0-2 64 0,0 0 32 0,0 0 976 0,8 41 192 0,-8-41 32 0,3 38 16 0,-1-16-2464 0,-2 2-512 15,1 1-80-15,2-1-32 0,-3-24-288 0,6 45-64 16,-6-45-16-16,10 44 0 0,-10-44-160 16,14 38-16-1,-14-38-16-15,0 0 0 0,21 41-160 0,-21-41 0 0,0 0 144 0,0 0-144 0,42 43 128 0,-42-43-128 31,0 0 128-31,0 0-128 0,0 0 0 0,61 17 144 16,-61-17-144-16,0 0 0 0,0 0 176 0,47-13-176 16,-47 13 160-16,0 0-160 0,41-21 256 0,-41 21-32 0,25-23-16 0,-25 23 0 15,21-27 128-15,-11 10 32 0,0 0 0 0,-2-4 0 16,-1-1 112-16,1-5 32 0,-1-2 0 0,-2-2 0 16,-2 0 64-16,1 2 0 0,-1-1 16 0,0 0 0 15,0 3-128-15,-3 3-16 0,1 5-16 0,-2 2 0 16,-1 1-112-16,1 3-32 0,-2 4 0 0,0 1 0 15,-1 1-96-15,0 2 0 0,1 1-16 0,-1-1 0 16,1 2-176-16,0 1 0 0,2 0 0 0,-2 1 0 16,1 1-1216-16,1 0-128 0,1 0-32 0,0 0-14080 15,0 0-2816-15</inkml:trace>
  <inkml:trace contextRef="#ctx0" brushRef="#br0" timeOffset="43754.25">26668 6585 15663 0,'-1'3'1392'0,"1"-1"-1120"16,0-2-272-16,-2 5 0 0,1-2 688 0,0 0 80 15,1-3 0-15,-2 14 16 0,-1 1 3168 0,1 7 624 16,-3 5 128-16,1 1 32 0,1 1-2512 0,-1 1-496 0,3-2-112 0,-2 2-16 16,3-2-896-16,0-2-192 15,1-2-48-15,-1-24 0 0,7 42-176 0,-7-42-32 16,0 0-16-16,17 47 0 0,-17-47-16 0,0 0 0 0,0 0 0 0,37 39 0 15,-37-39 32-15,0 0 16 0,0 0 0 0,0 0 0 16,56 19 32-16,-56-19 0 0,0 0 0 0,0 0 0 16,51-2 0-16,-51 2 0 0,0 0 0 0,0 0 0 15,0 0-64-15,57-14-16 0,-57 14 0 0,0 0 0 16,0 0-224-16,0 0 144 0,48-18-144 0,-48 18 128 16,0 0-128-16,0 0 0 0,0 0 0 0,41-14 0 15,-41 14-160-15,0 0-64 0,0 0-16 0,0 0 0 16,0 0-592-16,42-13-112 0,-42 13-16 0,0 0-16 15,0 0 16-15,0 0 0 0,0 0 0 0,20-18-17856 16</inkml:trace>
  <inkml:trace contextRef="#ctx0" brushRef="#br0" timeOffset="43960.68">26670 6851 36863 0,'0'0'3264'0,"0"0"-2608"16,0 0-528-16,0 0-128 0,0 0 512 0,0 0 80 16,0 0 16-16,43-10 0 0,-43 10 736 0,40-13 128 15,-40 13 48-15,41-15 0 0,-41 15-720 0,34-17-144 16,-34 17-16-16,28-14-16 0,-28 14-448 0,0 0-176 16,0 0 128-16,34-17-128 0,-34 17-368 0,0 0-144 0,0 0-48 0,0 0-19776 15</inkml:trace>
  <inkml:trace contextRef="#ctx0" brushRef="#br0" timeOffset="44151.37">26598 6534 35007 0,'-6'-1'1552'0,"5"0"320"0,2-1-1488 0,0 1-384 0,-1 1 0 0,0 0 0 0,0 0 784 0,0 0 96 15,0 0 16-15,0 0 0 0,53-9 576 16,-53 9 112-16,0 0 16 0,66-10 16 0,-66 10-832 0,45-8-160 15,-45 8-48-15,0 0 0 0,57-7-368 0,-57 7-80 0,0 0 0 16,0 0-128-16,48-6 0 0,-48 6-224 0,0 0 16 16,0 0-13456-16,0 0-2688 0</inkml:trace>
  <inkml:trace contextRef="#ctx0" brushRef="#br0" timeOffset="44484.57">26876 5903 23039 0,'-4'-13'2048'0,"2"6"-1648"16,2 1-400-16,2 2 0 0,-1 1 1440 0,1 2 208 0,2 1 32 0,1-1 16 15,-5 1 1056-15,0 0 224 0,0 0 32 0,70 15 16 16,-70-15-1568-16,55 35-320 15,-55-35-64-15,63 60-16 0,-63-60-352 0,62 77-64 16,-33-28 0-16,0 3-16 0,1 6-176 0,-2 1-16 16,1 3-16-16,-4-1 0 0,0 0-112 0,-5-5-32 15,-3-5 0-15,-1 3 0 0,1 2 144 0,-3-1 32 16,-2-1 0-16,1-6 0 0,-2-6 96 0,-11-42 32 0,22 74 0 0,-22-74 0 16,19 59-128-16,-19-59 0 0,17 47-16 0,-17-47 0 15,0 0-272-15,24 49-160 0,-24-49 192 0,0 0-192 31,0 0-800-31,0 0-272 0</inkml:trace>
  <inkml:trace contextRef="#ctx1" brushRef="#br0">17536 17500 0,'0'0'0,"0"0"0,0 0 16,0 0-16,0 0 15,0 0 1,0 0-16</inkml:trace>
  <inkml:trace contextRef="#ctx0" brushRef="#br0" timeOffset="67019.64">13096 10835 8287 0,'1'0'736'0,"-1"0"-592"0,1-2-144 0,-1 2 0 0,0-1 1024 0,0 0 192 0,2-1 16 0,-1 1 16 0,1-2 736 0,1 0 128 0,-2 0 48 0,0 0 0 16,-1 2-368-16,2-2-80 0,-2 2-16 0,0-1 0 15,1 1-416-15,1 0-64 0,-1-1-32 0,0 1 0 16,2-1-448-16,-1 0-96 0,2 0 0 0,-1-1-16 16,0 0-48-16,-1 1 0 0,3-3 0 0,-1 1 0 15,0 0-16-15,2-3-16 0,-1 1 0 0,0-1 0 16,0 1-80-16,-1-1-16 0,5-1 0 0,-2-3 0 0,2 1-32 0,-2 0-16 16,1-1 0-16,1-2 0 15,-1 2-112-15,2-4-32 0,1 0 0 0,-1 2 0 16,0-1-96-16,1 0-32 0,-1 0 0 0,3-2 0 0,0 1-128 0,-1 1 0 15,0-1 144-15,2 0-144 0,1-1 0 0,1-1 128 16,1-1-128-16,0-2 0 0,4 2 0 0,0-3 128 16,2 1-128-16,-5 2 0 0,0 2 0 0,2-1 144 15,7-3-144-15,1 1 0 0,2-3 128 0,0 3-128 16,-2 0 0-16,0 1 0 0,-1 1 0 0,0 1 0 16,0 1 0-16,-2-1 0 0,-1 2 0 0,2 0 0 15,-1-2 0-15,2 1 0 0,0-2 128 0,1 0-128 16,0 0 0-16,2-3 0 0,4 0 0 0,4-2 0 15,6-4 0-15,1 1 0 0,-3 1 0 0,2 1 0 16,0 4 0-16,0-1 0 0,2-3 128 0,-1 2-128 16,2 0 0-16,0-2 0 0,-1 1 0 0,-1-1 0 15,1 2 0-15,2-2 0 0,1-1 0 0,-1 0 0 0,-1 3 0 0,-1 0 0 16,2 0 0-16,0 1 0 0,-1-1 0 0,7-2 0 16,7-2 0-16,3-2 0 0,0 1 0 0,-2 2 0 15,-2 3 0-15,-1 1 0 0,0 1 0 0,-1 2 0 16,-3 1 0-16,-1-1 0 0,-2 2 0 0,2-1 0 15,1 1 0-15,0-1 0 0,0 2 0 0,2 0 0 16,1 0 0-16,-1-1 0 0,0 1 0 0,1 0 0 16,-2 2 0-16,4 0 0 0,-1-1 0 0,2-1 0 15,-2 0 0-15,2 2 0 0,2-1 0 0,-2 2 0 16,-6 1 0-16,-1 1 0 0,1 1 0 0,2-2 0 16,3 1 0-16,0-1 0 0,0 2 0 0,-5 1 0 15,-2 0 0-15,-2 1 0 0,-2 1 0 0,-1-1 0 16,-4 0 0-16,4 1 0 0,3-3 0 0,1 1 0 15,-1 3 0-15,0 0 0 0,2 1 0 0,-2 0 0 0,-8 2 0 16,-1-1 0-16,2 1 0 0,2-2 0 0,2 0 0 0,2 1 0 16,-2-1 0-16,1-1 0 0,1 2 0 0,-1 1 0 15,1-1 0-15,-2 2 0 0,0 0 0 0,-2 0 0 16,0 0 0-16,-3-1 0 0,-2-1 0 0,3 1 0 16,4 1 0-16,2 0 0 0,-1 1 0 0,3 1 0 15,-1 2 0-15,0-1 0 0,-2 1 0 0,1 0 0 16,-5-1 0-16,0 0 0 0,5-2 0 0,-1-1 0 15,3 2 0-15,-1-1 0 0,-1 2 0 0,2-1 0 16,3 2 0-16,2-1 0 0,-2 1 0 0,-2-1 0 16,0-1 0-16,2 0 0 0,1 1 0 0,1 0 0 15,-1-1 0-15,-1 3 0 0,2-1 0 0,-1-1 0 16,-1 1 0-16,1 0 0 0,0-1 0 0,1-2 0 0,-1 2 0 0,1-3 0 16,2 3 0-16,-1-2 0 0,0 2 0 0,-2 2 0 15,2-1 0-15,-1 0 0 0,-1 2 0 0,1-1 0 16,-2 0 0-16,4 0 0 0,0 1 0 0,1-2 0 15,-1 2 0-15,0-3 0 0,5 1 0 0,0 1 0 16,-2 1 0-16,3 0 0 0,0-3 0 0,3-1 0 16,-1 0 0-16,1-1 0 0,-1 2 0 0,-2 0 0 15,-1 1 0-15,-1 0 0 0,-1 1 0 0,-1-3 0 16,-1 1 0-16,7 0 0 0,5 1 0 0,-2-2 0 16,-3-1 0-16,-5 2 0 0,1 1 0 0,-2-1 0 15,-4 0 0-15,-4-3 0 0,0 1 0 0,-1-2 0 16,2 1 0-16,-2 0 160 0,2 1-160 0,-2 1 128 15,2-1-128-15,1-1 192 0,-2 1-192 0,-3-1 192 0,-6 0-192 0,1 0 192 16,0 0-192-16,-1 0 192 0,-3 2-192 0,-2-2 160 16,2 1-160-16,0 1 160 0,-1-1-160 0,1 1 160 15,2 0-160-15,0 1 160 0,-2-1-160 0,-21-1 0 16,-3-1 144-16,-2 0-144 0,1 0 0 0,2 0 128 16,-1 0-128-16,7-1 0 0,4-1 0 0,2-1 144 15,-5 2-144-15,4 0 0 0,3-1 0 0,-1 1 0 16,-5-1 0-16,-5 1 0 0,-1 1 0 0,-5-2 0 15,-4 1 0-15,-4 0 0 0,1-2 0 0,-7 1 0 16,-1 1 0-16,-3 0 0 16,-3-1-384-16,-9 1-96 0,-11-1-16 0,1 2-18720 0</inkml:trace>
  <inkml:trace contextRef="#ctx0" brushRef="#br0" timeOffset="67821.63">13279 10219 7359 0,'0'-4'656'0,"0"2"-528"0,0 1-128 0,0 1 0 0,0 0 576 0,0 0 64 0,2 3 32 0,-1-1 0 0,-1 4 512 0,2 1 96 0,-1 4 32 0,0 2 0 0,1 3 416 0,-2-1 64 0,0 5 32 0,-2 1 0 15,1 2-528-15,0 1-96 0,1-2-32 0,-2 2 0 16,4 3-256-16,-2-1-48 0,0 1-16 0,0-3 0 0,0-3-336 0,-2-1-80 15,1-2-16-15,-2 0 0 16,0 1 128-16,-3-1 32 0,1 0 0 0,-1-1 0 16,-1-1 368-16,0-2 80 0,0 2 0 0,-2-4 16 15,2 1-368-15,2-2-80 0,-1-1-16 0,3 0 0 0,2-3-80 0,1-3-32 16,0-1 0-16,3-1 0 0,-1-2 16 0,3-2 0 16,0-1 0-16,1-1 0 0,2 0-160 0,2-2-48 15,0-2 0-15,3-1 0 0,-2 2 48 0,2-1 16 16,1-1 0-16,3 1 0 0,1-2-48 0,5 0-16 15,1 0 0-15,-1 0 0 0,-1 2-64 0,2-1-16 16,-1 1 0-16,1-2 0 0,-3 1-32 0,2 1-16 16,2-2 0-16,-2 2 0 0,-2 1-16 0,-1-1-128 15,-1 3 192-15,-3 2-64 0,0 0-128 0,-5 2 0 16,-1 2 144-16,-2 1-144 0,-4 2 0 0,-1 1 0 0,0 4-160 16,-6 2-13456-1,-1 3-2688-15</inkml:trace>
  <inkml:trace contextRef="#ctx0" brushRef="#br0" timeOffset="79931.93">24364 8687 2751 0,'2'-18'256'0,"-2"8"-256"0,1 0 0 0,-1 0 0 15,1 5 2224-15,-1-1 400 0,2 0 64 0,-2-3 32 0,0-7 688 0,0-1 144 0,-2 2 32 0,2 2 0 0,-1 4-64 0,0 7 0 0,-1 2 0 0,1 4 0 16,-1 6-1936-16,1 2-400 0,1 7-80 0,0 2-16 0,3 4-576 0,0 2-112 16,1 0-16-16,0 1-16 15,-4-28-144-15,13 58-32 0,-13-58 0 0,15 64 0 16,-15-64-192-16,15 59 176 0,-15-59-176 0,14 58 160 16,-14-58-160-16,10 44 0 0,-6-24 0 0,-3-1 128 15,1-2 0-15,-4-1-128 0,1-1 192 0,-3 0-64 16,1-4 16-16,-2-1 0 0,1 0 0 0,-1-3 0 15,2-2-144-15,-1 0 0 0,1-3 0 0,1 1 0 16,1-1 0-16,1-4-272 0,1 2 64 0,1-3 16 16,1-1-384-16,1-1-64 0,0-3 0 0,0 1-16 15,0-1-560-15,-1-1-96 0,2-2-32 16,-4-2-16128-16</inkml:trace>
  <inkml:trace contextRef="#ctx0" brushRef="#br0" timeOffset="80283.3">24328 8692 16575 0,'-6'-7'1472'0,"4"2"-1168"16,1 3-304-16,0 0 0 0,1 1 2016 0,0 1 352 16,0 1 64-16,1 1 0 0,2 2 416 0,3 1 80 15,1 5 16-15,-7-10 0 0,0 0-1216 0,0 0-256 0,52 65-32 0,-52-65-16 16,0 0-912-16,55 62-192 16,-55-62-48-16,0 0 0 0,61 64-144 0,-61-64-128 15,55 45 144-15,-55-45-144 0,56 44 0 0,-56-44 0 16,0 0 0-16,75 51 0 0,-75-51 0 0,0 0 0 15,58 35 0-15,-58-35 0 0,0 0 0 0,0 0 128 0,61 27-128 0,-50-26 0 16,-1-1 0-16,0-2 0 0,0-4 0 0,-2 0 0 16,-1-1 160-16,2-3-16 0,-2-2 0 0,-1-2 0 15,-1-3 272-15,-1 1 48 0,-1-2 16 0,-1-1 0 16,-2-2 176-16,-3-3 48 0,0-3 0 0,-1-2 0 16,-3-2 64-16,0-1 0 0,-2 1 16 0,1 0 0 15,1 4-112-15,-2-1-32 0,1-1 0 0,1-3 0 16,0 6-256-16,-1 0-64 0,1 5-16 0,2 3 0 15,1 3-304-15,-1 3 0 0,1 3 128 0,-2 2-128 16,2 3 0-16,-1 1 0 0,0 3-176 0,0 2 176 16,0 2-1024-16,0 1-80 0,0 5-32 0,1 2 0 15,3 2-640-15,-1 3-128 0</inkml:trace>
  <inkml:trace contextRef="#ctx0" brushRef="#br0" timeOffset="80750.66">24931 8906 16575 0,'-2'6'736'0,"1"-3"160"0,1 1-720 0,-2 0-176 0,2-1 0 0,0 0 0 0,0 0 1648 0,0 4 288 0,0 4 64 0,2 3 16 0,1 6 160 0,0 0 48 15,-3-20 0-15,0 0 0 0,18 58-1408 0,-18-58-288 0,0 0-48 16,0 0-16-16,34 54-80 0,-34-54-32 15,0 0 0-15,0 0 0 0,0 0 32 0,0 0 16 0,66 28 0 0,-53-31 0 16,-2-1-16-16,-1-1-16 0,1 0 0 0,1-2 0 16,-2 1-48-16,-1-2-16 0,1-2 0 0,-1-2 0 15,-2 1 80-15,-1 0 0 0,-2-2 16 0,-1 0 0 16,-1 1 144-16,-2-1 32 0,-1-1 0 0,0 1 0 16,-2-1-16-16,0 0 0 0,-1-3 0 0,0 1 0 15,-1 4 16-15,2-1 0 0,-1 2 0 0,1 1 0 16,1 3-144-16,-3 0-32 0,4 2 0 0,-1 3 0 15,0-1-192-15,0 3-32 0,2 3-16 0,-1 1 0 16,1 1-160-16,0 4 0 0,1 2 144 0,2 2-144 16,0 2 0-16,-3-15 0 0,0 0 0 0,15 53 0 15,-15-53 0-15,0 0-208 0,27 56 80 0,-27-56 128 0,0 0-288 0,0 0 64 16,45 55 16-16,-45-55 0 0,0 0 208 0,0 0-176 16,0 0 176-16,70 24-160 15,-70-24 160-15,0 0 0 0,0 0-144 0,52-2 144 0,-41 0 0 0,-1-1-176 16,-1 2 176-16,-1-1-128 0,1 1-144 0,-2 0-32 15,0 1 0-15,-2-2 0 16,1 1-624-16,-2-1-128 0</inkml:trace>
  <inkml:trace contextRef="#ctx0" brushRef="#br0" timeOffset="81404.5">25514 8919 14735 0,'3'-1'1312'0,"0"-1"-1056"0,0 2-256 0,-2 0 0 0,0 0 1728 0,1 2 304 0,2-1 48 0,3 2 16 0,2 3 1232 0,-9-6 256 0,0 0 64 0,0 0 0 15,0 0-2032-15,48 56-400 0,-48-56-64 0,0 0-32 16,0 0-608-16,28 59-112 0,-28-59-16 0,0 0-16 16,0 0-224-16,20 50-144 0,-16-40 192 0,-3-2-192 15,1-3 160-15,-1-1-160 0,1 0 128 0,-1-3-128 16,-1 1 128-16,0-1-128 0,0-1 128 0,-1-1-128 15,1-1 176-15,-3 0-48 0,1-3-128 0,0 1 192 16,-1 0 48-16,1-3 0 0,1 0 0 0,-2 0 0 16,2-3 48-16,1-3 16 0,-2 2 0 0,2-5 0 15,0 1-80-15,2-4-16 0,0 0 0 0,1-3 0 16,0 3-80-16,3-3-128 0,4 0 176 0,0 1-176 0,1 2 0 0,-1 4 0 16,1 2 0-16,0 3 0 0,1 4 0 15,-1 4 0-15,-1 3 0 0,-10-1 0 0,0 0-176 0,0 0 16 16,0 0 0-16,48 51 0 0,-48-51-64 0,0 0-16 15,22 62 0-15,-22-62 0 0,0 0 64 0,20 66 16 16,-20-66 0-16,0 0 0 0,12 53 160 0,-12-53-192 16,0 0 192-16,0 0-192 0,0 0 192 0,5 46 0 15,-8-41 0-15,1-3 0 0,-1 1 0 0,0-3 0 16,1 2 0-16,0-4 0 0,-1 1 176 0,1-2 16 16,1-1 0-16,0-1 0 0,-1 0 64 0,2-2 0 15,0 0 16-15,0-2 0 0,2-1-48 0,-1-1-16 16,0-2 0-16,2-2 0 0,1-2-80 0,1-4-128 15,3-2 176-15,1-1-176 0,2-3 128 0,0 0-128 0,2-1 0 16,1 3 0-16,2 1 0 0,1 2 0 0,0 4 0 16,1 3-192-16,0 2 48 0,1 2 16 0,-1 3 0 0,-1 6 0 15,-2 0 128-15,-15 2-192 0,0 0 192 0,0 0-192 16,58 36 64-16,-58-36 0 0,0 0 0 0,0 0 0 16,41 69 128-16,-41-69 0 0,0 0 0 0,22 70 0 15,-22-70 192-15,11 51 0 0,-11-51 16 0,0 0 0 16,11 61 128-16,-11-61 32 0,0 0 0 0,0 0 0 15,13 52 16-15,-12-43 0 0,2-2 0 0,-1-2 0 16,-1 1-208-16,0-3-48 0,2 0 0 0,-1 0 0 16,-1-1-368-16,0 0-80 0,1-1 0 0,-1-1-16 15,1 0-944-15,-1 0-176 0</inkml:trace>
  <inkml:trace contextRef="#ctx0" brushRef="#br0" timeOffset="123303.27">27023 8278 22111 0,'-2'1'1968'0,"1"-1"-1584"0,0 2-384 0,-1-1 0 0,1 2 720 0,-3 0 64 0,-2 2 16 0,-4 5 0 0,-6 6 1024 0,-2 5 208 0,-3 4 32 0,-2 4 16 0,5 0-624 0,0 1-128 16,1 2-32-16,1 4 0 16,3 0-624-16,2 3-128 0,3-3-32 0,-1 4 0 15,3 1-256-15,2-3-48 0,3-11-16 0,-2 4 0 16,2 3-32-16,-1 4-16 0,1 0 0 0,-1-1 0 15,1-5 48-15,-2-1 16 0,0-4 0 0,0-3 0 16,1-4-16-16,-1-3 0 0,0-1 0 0,3-5 0 16,-1-1 0-16,1-5 0 0,1 0 0 0,0-3 0 15,2 0-192-15,-1-1 176 0,0-2-176 0,3-2 160 16,-1-1-160-16,-1 0 0 0,1-2 0 0,-1 0-12672 16,0 1-2464-16</inkml:trace>
  <inkml:trace contextRef="#ctx0" brushRef="#br0" timeOffset="124885.38">27348 8591 8287 0,'0'-1'736'0,"1"0"-592"0,1 1-144 0,-2 1 0 0,1 0 896 0,0 1 160 0,1-1 32 0,1 3 0 16,1 4 768-16,0 1 144 0,0 3 48 0,-1 2 0 0,0 1 32 0,-3-15 16 16,0 0 0-16,8 55 0 15,-8-55-784-15,3 43-160 0,-3-43-16 0,5 45-16 16,-5-45-320-16,1 44-64 0,-1-24-16 0,-1-2 0 0,-1-1 32 0,1 0 0 16,-1-2 0-16,1-2 0 0,1-2-144 0,-2 1-32 15,1-2 0-15,0-2 0 0,-1 1-320 0,1-2-80 16,-1 0-16-16,1-3 0 0,0 0-160 0,1-4 0 15,0 2 0-15,1-4 0 16,2 1-624-16,0-3-208 0,2-1-32 0,0 0-10208 16,2-2-2048-16</inkml:trace>
  <inkml:trace contextRef="#ctx0" brushRef="#br0" timeOffset="125153.99">27223 8579 17679 0,'-11'-12'384'0,"5"7"64"0,2 0 32 0,0 1 32 0,3 3-512 0,1-1 0 16,0 1 0-16,0 0 0 0,1-4 1568 0,3 1 208 0,3 0 32 0,5-2 16 15,5 1 464-15,2-3 80 16,3 4 32-16,4-3 0 0,7 0-752 0,2-1-160 0,2 2-16 0,1-1-16 16,2 1-688-16,-5 2-144 0,-1 0-32 0,-3 0 0 15,-3 1-208-15,0 0-64 0,-2 0 0 0,-5 0 0 16,0 0-112-16,-4 1-16 0,-1-1-16 0,-2 0 0 15,1 0-176-15,-1 0 128 0,-1 2-128 0,-1-1 128 16,-3 2-128-16,-3 0 0 0,-2 2-160 0,-4-1 160 16,0 2-1872-1,-5 0-288-15</inkml:trace>
  <inkml:trace contextRef="#ctx0" brushRef="#br0" timeOffset="125375.49">27269 8857 12895 0,'5'0'1152'0,"2"0"-928"16,-1 0-224-16,-3 0 0 0,1 0 1680 0,3 0 304 15,7 0 48-15,6-1 16 0,-20 1 1120 0,58 0 224 16,-58 0 64-16,56-2 0 0,-56 2-1296 0,47-1-256 16,-47 1-48-16,35-2-16 0,-19 1-1024 0,-3-1-208 15,-2 0-32-15,-3 0-16 0,1-1-368 0,-2-1-192 0,0 1 192 0,-3 1-192 16,-1-1 0-16,0 1 0 15,-2-1 0-15,-1 1 0 16,2 0-400-16,-4 1-192 0,1 1-48 0,0 0-17248 0</inkml:trace>
  <inkml:trace contextRef="#ctx0" brushRef="#br0" timeOffset="125888.96">27835 9058 17503 0,'3'-2'1552'0,"0"1"-1232"0,0 1-320 0,-2 0 0 16,0-2 848-16,1 1 112 0,2 0 32 0,3-4 0 0,3 0 1584 0,0-2 320 16,0-2 64-16,-2 1 16 0,1-2-944 0,-4 0-192 15,1-1-48-15,-2-1 0 0,-1 0-672 0,-3-1-144 16,0 2-16-16,-1-2-16 0,-4-1-464 0,-2-2-96 15,0 1 0-15,-3 0-16 0,1 3-96 0,-4-1-16 16,-1 2 0-16,0 2 0 0,1 4-96 0,0 0-32 16,-2 1 0-16,0 3 0 0,0 2-128 0,-1 2 0 15,4 1 0-15,-1 2-176 0,2 2 176 0,1 1-208 16,3-1 80-16,0 4 128 0,2 2-256 0,1 3 64 16,1 2 0-16,2 0 16 0,1-19-128 0,0 0-16 15,4 56-16-15,-4-56 0 0,0 0-16 0,0 0 0 16,23 58 0-16,-23-58 0 0,0 0 32 0,0 0 16 15,0 0 0-15,0 0 0 0,0 0 304 0,58 23 0 16,-50-26 176-16,1-1-176 0,-1 0 384 0,-1-1-16 16,2 0-16-16,-1 0 0 0,1 0-128 0,-2 1-32 15,1-1 0-15,-2 2 0 0,1 2-48 0,-3 0-16 0,3 1 0 0,-1 1 0 16,-3 2-128-16,1 1 160 0,2 0-160 0,-2 3 160 16,-4-7-32-16,0 0-128 0,0 0 192 0,0 0-64 15,0 0-128-15,0 0 0 0,46 53 0 0,-46-53 0 16,0 0 0-16,0 0 0 0,0 0 128 0,0 0-128 15,0 0 0-15,0 0 0 0,64 11 0 0,-54-14 0 16,0-1-128-16,-2-2-128 0,1 2 0 0,-2-2-16 16,1 1-1648-1,-1-1-336-15</inkml:trace>
  <inkml:trace contextRef="#ctx0" brushRef="#br0" timeOffset="126188.16">28178 8555 25791 0,'-1'-20'1152'0,"1"11"224"0,0 1-1104 0,0 1-272 0,1 4 0 0,-1 0 0 0,2 2 1584 0,-2-3 256 0,1-1 48 0,2 1 16 0,-2 3 352 0,2 2 80 0,-1 5 16 0,-1 4 0 16,-1-10-1488-16,0 0-288 16,3 58-64-16,-3-58-16 0,1 57-208 0,-1-57-32 15,0 68-16-15,0-68 0 0,0 75-96 0,-1-37-16 0,1-38 0 0,-1 72 0 16,1-72-128-16,1 64 0 0,-1-64 0 0,6 54 0 15,-6-54 128-15,0 0-128 16,8 56 0-16,-8-56 128 0,0 0-128 0,0 0 160 0,11 52-160 0,-11-42 160 16,2-1-160-16,-2-4 0 15,1 0 0-15,-1-3 0 0,2 1 0 0,-1-1-272 0,2-2 64 0,0-2 16 32,1 1-608-32,2-2-112 0,1 0-32 0,0-2-17696 0</inkml:trace>
  <inkml:trace contextRef="#ctx0" brushRef="#br0" timeOffset="126572.22">28722 8744 24879 0,'3'-10'1088'0,"-3"6"256"0,0 0-1088 0,-1-1-256 15,-1 3 0-15,-1 0 0 0,1-1 2064 0,-4 0 368 0,-4 1 64 0,-5-3 0 16,-4 3-640-16,-2 2-144 15,-2 1-32-15,-1 5 0 16,0 2-1072-16,0 2-224 0,2 4-32 0,2 0-16 0,2 2-336 0,3 1 0 16,6-2 0-16,0 2 0 0,3-1 0 0,5-2 0 15,1 0 0-15,3-3-128 16,-3-11-480-16,0 0-96 0,0 0 0 0,0 0-16 16,46 53-432-16,-46-53-64 0,0 0-32 0,0 0 0 15,67 32 288-15,-67-32 64 0,0 0 16 0,0 0 0 0,68 34 560 0,-68-34 96 16,0 0 32-16,0 0 0 0,0 0 336 0,48 42 80 15,-47-33 16-15,-4-1 0 0,-2 1 544 0,-4-2 112 16,-2 0 32-16,-2 0 0 0,-1-1-176 0,-2-1-48 0,1 1 0 0,-2-3 0 0,0 0 192 0,-1-2 16 31,-1 0 16-31,4-1 0 0,1-1-304 0,4 0-64 0,0-1-16 0,3-1 0 0,0-1-544 0,3 1-176 32,-1 0 0-32,2 1-18336 0</inkml:trace>
  <inkml:trace contextRef="#ctx0" brushRef="#br0" timeOffset="127123.59">28818 8909 25791 0,'3'-4'1152'0,"-1"3"224"0,0 1-1104 0,1 0-272 0,0 0 0 0,0 0 0 0,1 0 608 0,3-2 64 0,4 2 16 0,4 0 0 0,3-1 1104 0,0-1 240 0,2 0 32 0,0-3 16 15,-2 0-848-15,2-1-160 16,-2-1-48-16,-1 0 0 0,2-2-512 0,-2-1-96 0,-2-1-32 0,-1 1 0 16,-2 2-128-16,-3-1-48 0,-1 1 0 0,-1-2 0 15,-2 2-32-15,0-2-16 0,-5 0 0 0,0 0 0 16,-5 1 16-16,0 1 0 0,-5-2 0 0,-3 2 0 15,-1 2-16-15,-4 3 0 0,-1 3 0 0,1 1 0 16,-3 5-160-16,1 4 0 0,0 1 0 0,2 5 0 16,1 2 0-16,3 2 0 0,1 3 0 0,3 3 0 15,2 0 0-15,2 1 0 0,6-27 0 0,-6 55 0 16,6-55 0-16,2 49 0 0,-2-49 0 0,0 0 0 16,0 0 0-16,28 64 0 0,-28-64 0 0,0 0 0 15,0 0 0-15,63 25 160 0,-63-25-16 0,44 2 0 0,-23-4-144 0,1-1 128 16,-3-1-128-16,1 1 128 15,-1-2-512-15,0-1-96 0,0 0-32 0,-2-1-18528 16</inkml:trace>
  <inkml:trace contextRef="#ctx0" brushRef="#br0" timeOffset="127407.39">29090 8281 37775 0,'4'-16'1664'0,"1"10"368"0,2 2-1632 0,1 1-400 16,0 5 0-16,-1-2 0 0,3 3 192 0,-10-3-32 0,0 0-16 0,81 26 0 15,-81-26 688-15,90 47 128 16,-90-47 16-16,90 68 16 0,-90-68-448 0,74 87-96 0,-74-87 0 0,63 101-16 16,-63-101-272-16,46 97-160 0,-46-97 192 0,29 92-192 15,-29-92 144-15,16 82-144 0,-16-82 0 0,7 71 144 16,-7-71 176-16,3 56 16 0,-3-56 16 0,0 44 0 15,0-44 64-15,0 0 16 0,-3 42 0 0,3-30 0 16,-2-5-256-16,1-2-48 0,0 0-128 0,-4-3 192 16,3 0-528-16,-4-1-112 0,-1-2-32 15,-3-1-20000-15</inkml:trace>
  <inkml:trace contextRef="#ctx0" brushRef="#br0" timeOffset="128561.76">25328 9476 10127 0,'1'-2'896'0,"-1"1"-704"0,0 2-192 0,0-1 0 0,0 0 2160 0,0 2 400 0,0-1 64 0,0 2 32 0,-1 1 352 16,-1 5 80-16,1 1 16 0,-1 2 0 0,0 4-880 0,-1-1-176 16,0 2-48-16,0 3 0 15,2 0-928-15,-1 0-192 0,2 1-48 0,0 0 0 0,0 2-496 0,0-23-96 16,6 41-32-16,-5-23 0 0,-1-18-64 0,0 0-16 16,7 49 0-16,-7-49 0 0,0 0-128 0,6 41 192 15,-6-26-192-15,2-4 192 0,-2 0-64 0,-2 0-128 16,2 1 192-16,0-2-64 0,0 0 0 0,2-2-128 15,-1-1 192-15,2 0-64 0,2-1-128 0,1-1 192 16,1 0-192-16,2-2 192 0,0-1 16 0,3-2 16 16,-1-1 0-16,3-2 0 0,0 0 96 0,0-1 32 15,1 0 0-15,0-2 0 0,-1 2-64 0,2 0-16 16,1-2 0-16,0 3 0 0,-2 0-96 0,-1 1-32 16,2-1 0-16,-2 1 0 0,2 1-144 0,-4-1 160 0,1 2-160 0,-2-1 160 15,-1 1-160-15,-1 0 0 16,1 0 144-16,-1 0-144 0,0 0 0 0,-1 0 0 0,1 0 0 0,-2 0 128 15,-1-1-128-15,1 1 0 0,-2 0 0 0,1 0 0 16,1-2 0-16,0 2 0 0,0 0 0 0,-1 0 0 16,1 0-288-16,0 0-32 0,0-1 0 0,0 1 0 31,-1 0-288-31,-1 1-64 0,1-1-16 0,-2 0 0 16,-1 0-352-16,0 0-80 0,-3 2-16 0,1-2-17360 0</inkml:trace>
  <inkml:trace contextRef="#ctx0" brushRef="#br0" timeOffset="128946.33">25484 9801 21183 0,'-2'-3'944'0,"2"1"192"0,1 1-912 0,0 0-224 0,2-1 0 0,-1 2 0 0,1 0 1728 0,2 0 288 0,5 0 64 0,-10 0 16 0,0 0 720 0,0 0 128 16,71 7 48-16,-71-7 0 0,0 0-1856 0,59 9-368 0,-59-9-80 0,0 0-16 15,62 12-288-15,-62-12-48 16,0 0-16-16,65 17 0 0,-65-17-96 0,0 0-32 16,64 22 0-16,-64-22 0 0,0 0-48 0,0 0-16 0,66 34 0 0,-66-34 0 15,0 0-128-15,0 0 192 16,0 0-192-16,58 43 192 0,-49-36-64 0,-4-1 0 16,1-2 0-16,-3 1 0 0,-1-1 128 0,0 0 0 0,-1-1 16 0,-2 1 0 0,-3-1 48 0,-2 1 0 15,-1 2 0-15,-4-2 0 16,-1 2-64-16,1-1 0 0,0 0 0 0,-3 0 0 15,-2 2 16-15,-2 2 0 0,-2-4 0 0,2 2 0 16,-1 1-16-16,-1-3-16 0,2 2 0 0,-2-1 0 16,2 0-64-16,2-1-16 0,1-1 0 0,2-1 0 0,0 0-160 0,4-2 0 15,1 1 0-15,1-2 0 16,3 1-272-16,1-1-48 0,2 0 0 0,2 0 0 31,2 0-960-31,1 0-192 0,3 0-32 0,2-1-18896 0</inkml:trace>
  <inkml:trace contextRef="#ctx0" brushRef="#br0" timeOffset="130212.71">26336 10083 15663 0,'0'0'1392'0,"0"0"-1120"0,0 0-272 0,0 0 0 0,0 0 1408 0,0 0 208 0,0 0 48 0,0 0 16 0,0 0 400 0,62 14 80 15,-62-14 16-15,0 0 0 0,0 0-656 0,58 2-128 0,-43-4-32 0,-1-2 0 16,-2 0-240-16,0-2-48 16,0 1-16-16,-2-2 0 0,-1-2-256 0,1 1-48 0,-2-2-16 0,1 0 0 15,-2 1-240-15,-2-3-48 0,0 2-16 0,-3-2 0 16,3 1-48-16,-4 0 0 15,0-2 0-15,-2 2 0 0,1 2-112 0,-3-2-16 16,0 1-16-16,-1-1 0 0,-2 2-112 0,-1 1-128 0,2 1 176 0,-4 1-176 16,4 2 128-16,-4 0-128 0,1-1 0 0,-1 4 0 15,1 1 0-15,-2 1 0 0,0 4 0 0,1-1-144 16,0 2-16-16,0 1 0 0,1 1 0 0,1 2 0 16,-1 1-32-16,4 1-16 0,0 2 0 0,3 1 0 15,1 1 16-15,0 1 16 0,2 0 0 0,-2-17 0 16,0 0-16-16,19 48-16 0,-19-48 0 0,0 0 0 15,0 0 64-15,51 52 16 0,-51-52 0 0,0 0 0 16,0 0 128-16,59 33 0 0,-59-33 0 0,0 0-128 16,0 0 128-16,59 16 0 0,-59-16 0 0,0 0 0 15,0 0 0-15,0 0 0 0,68 8 128 0,-55-8-128 16,0 0 0-16,-4-2 144 0,1 2-144 0,-1-1 0 0,-2 1 0 0,0-2 0 16,0 1 0-16,-3-1 0 15,0 1-768-15,1 0-176 0,-2-1-16 0,1 1-16688 0</inkml:trace>
  <inkml:trace contextRef="#ctx0" brushRef="#br0" timeOffset="130765.13">26839 9946 2751 0,'0'-3'128'0,"0"1"16"0,2 0-144 15,-2 1 0-15,1-1 0 0,-1 2 0 0,1 0 2224 0,2-1 400 0,2-1 96 0,2 1 16 0,0-2 560 0,1 2 112 0,2-1 32 0,0 1 0 0,0 1-1024 0,0 1-208 16,-10-1-32-16,0 0-16 16,0 0-816-16,0 0-176 0,0 0-16 0,55 36-16 15,-55-36-560-15,0 0-96 0,0 0-32 0,0 0 0 16,29 55-160-16,-26-44-32 0,-1 0-16 0,-1-1 0 15,0 2-240-15,-1-4 176 0,0 1-176 0,-1-2 160 16,1-2-160-16,-1 0 0 0,-1-3 144 0,1 1-144 16,-1-1 0-16,1-1 144 0,0-1-144 0,-1 0 0 15,1-1 192-15,-1-1-64 0,1-1 0 0,0-1-128 0,-1-2 384 0,1 1-48 16,1-1 0-16,0-1 0 0,0 0-32 16,0 0-16-16,1-3 0 0,-1 0 0 15,2 2-32-15,-1-6-16 0,0-1 0 0,2 1 0 0,0-3-16 16,1 2 0-16,2-4 0 0,1 3 0 0,0-1-96 0,1 0-128 15,0 1 176-15,0 2-176 0,1 1 0 0,-2 5 0 16,1 1 0-16,-1 2 0 0,0 3 0 0,0 2 0 16,2 1 0-16,-4 2 0 0,2 1 0 0,-7-4 0 15,0 0 0-15,0 0 0 0,0 0 0 0,0 0-144 16,36 59 144-16,-32-46-128 0,-4-13 128 0,0 0 0 16,0 0 0-16,16 54 0 0,-14-40 0 0,0-3 0 15,1 1 0-15,-2-1-128 0,2-1 128 0,-2 0 0 16,2 0 0-16,-2-2 0 0,1 1 0 0,-1-2 0 0,-1 0 0 0,0-2 0 15,0 1-256-15,0-2 0 16,0 2-16-16,0-3 0 16,0 1-752-16,0-1-160 0</inkml:trace>
  <inkml:trace contextRef="#ctx0" brushRef="#br0" timeOffset="131116.14">27483 9932 16575 0,'6'-7'736'0,"-3"1"160"0,0 2-720 0,-1 0-176 0,0 1 0 0,-2 0 0 15,0 0 2288-15,0-2 416 0,1-2 96 0,-1-5 16 0,-1 0 112 0,-3 0 16 0,-2 1 16 0,-1 1 0 16,0 2-1552-16,-3 2-304 0,0 0-64 0,-1 4-16 0,1 0-480 0,-1 2-96 15,-4 2-32-15,0 2 0 0,-1 0-32 0,1 3 0 16,-1 2 0-16,2 2 0 0,2 0-208 0,0 2-48 16,2 2-128-16,3 1 192 0,2 1-192 0,2-2 0 15,0 2 0-15,3 0 0 0,0 2 0 0,0-2 0 16,0-17 0-16,0 0 0 0,13 56 0 0,-13-56-128 16,0 0 128-16,0 0 0 0,36 54-192 0,-36-54 64 15,0 0 128-15,0 0-208 0,0 0-64 0,65 37-16 16,-65-37 0-16,0 0 0 15,54 4-288-15,-54-4-48 0,0 0-16 0,54-4-17664 0</inkml:trace>
  <inkml:trace contextRef="#ctx0" brushRef="#br0" timeOffset="131505.84">27738 9956 9215 0,'-2'-6'816'0,"1"4"-656"0,1-1-160 0,0 1 0 15,-2 1 5952-15,2 1 1168 0,-1 0 240 0,0 0 32 16,-2 0-4576-16,-1 1-928 0,-2 5-176 0,2 1-48 16,-1 2-992-16,3 2-208 0,0 2-32 0,2 1-16 0,0-14-256 0,0 0-160 15,4 49 192-15,-4-49-192 0,0 0 0 0,13 52 0 16,-13-52 0-16,0 0 0 0,0 0 0 0,38 56 0 16,-38-56 0-16,0 0 0 15,0 0 0-15,58 28-192 0,-58-28 48 0,0 0 16 16,59 1-48-16,-59-1 0 0,39-4 0 0,-39 4 0 15,31-10 176-15,-19 4 0 0,1-1 0 0,-2-1 0 0,-1-1 0 0,-1 0 224 16,-2-1-32-16,-1-3 0 0,-2 0 224 0,-3-1 32 16,1-1 16-16,-4-4 0 0,1-1 112 0,-3 1 32 15,-1-3 0-15,-2 3 0 0,-1-3-96 0,-2 5 0 16,-1 2-16-16,-4 1 0 0,-3 4-144 0,-2 1-32 16,-4 4 0-16,0 2 0 0,-1 3-112 0,4 1-16 15,-1 4-16-15,5-1 0 0,2 3-176 0,2 3 0 16,3 3 0-16,2-1 128 0,1 4-128 0,0-1-224 15,4 4 48-15,2-1 16 16,-1 0-544-16,1 2-128 0,1-1 0 0,0-19-16 16,0 0-432-16,0 0-96 0</inkml:trace>
  <inkml:trace contextRef="#ctx0" brushRef="#br0" timeOffset="132001.94">28286 9647 37775 0,'-4'-23'1664'0,"2"13"368"16,2 0-1632-16,0 2-400 0,-1 4 0 0,-1 1 0 0,2-1 688 0,-1-1 48 0,-1 0 16 0,1-1 0 0,0 2 16 0,-1 7 16 0,1 2 0 0,1 8 0 15,0-13-496-15,0 0-96 0,3 65-32 0,-3-65 0 16,8 64-160-16,-8-64 0 0,11 73 0 0,-11-73 0 0,15 72 0 0,-15-72 0 0,14 62 0 0,-14-62 0 15,15 54 0-15,-15-54 0 16,0 0 0-16,24 62 0 0,-24-62 0 0,0 0 0 16,0 0 0-16,28 54 0 0,-28-54 0 0,0 0 0 0,0 0 0 15,0 0 0-15,0 0 0 0,0 0 0 0,0 0 0 0,0 0 0 16,0 0 0-16,0 0 0 0,0 0 0 0,0 0 0 16,0 0 0-16,0 0 0 0,0 0 160 0,17-7-160 15,-24-2 336-15,-3 1-32 0,2 1-16 0,-5-2 0 16,1-1 32-16,-1 2 0 15,-1 2 0-15,1 0 0 0,0 1-176 0,-1 1-16 0,-1 4-128 0,-1 0 192 0,1 2-192 0,0 5 0 16,3 1 0-16,2 1 0 0,1 3 0 0,2 0-128 16,2 3 128-16,0 0-160 15,5-15-16-15,0 0 0 16,0 48 0-16,0-48 0 0,0 0 48 0,0 0 0 0,20 57 0 16,-20-57 0-16,0 0 128 0,0 0 0 0,0 0 0 0,58 39-128 15,-58-39 128-15,0 0-192 0,54 6 192 0,-54-6-192 16,38-3-112-16,-38 3-16 0,41-4-16 0,-41 4 0 31,39-6-368-31,-20 2-80 0,-19 4-16 0,29-6-17776 0</inkml:trace>
  <inkml:trace contextRef="#ctx0" brushRef="#br0" timeOffset="132384.51">28533 10038 26719 0,'3'-7'1184'0,"-3"4"240"0,1 2-1136 0,-1-2-288 0,0 1 0 0,2 2 0 0,-2-2 2384 0,1 2 432 0,2-2 64 0,1 2 32 0,0 0-1328 0,2 2-272 16,0 2-48-16,2 0-16 0,1 0-736 0,-1 1-160 0,-8-5-32 0,0 0 0 31,0 0-112-31,0 0-16 0,64 25-16 0,-64-25 0 0,0 0-16 0,0 0 0 16,55 6 0-16,-41-9 0 0,-1 0-160 0,1-3 160 16,0 1-160-16,-1-1 160 0,-1-1-160 0,-2-1 0 15,3 0 0-15,-5-3 0 0,1 0 0 0,-4 1 0 16,0-1 0-16,-4-1 0 0,-1 0 0 0,-1 0 0 15,-4 0 0-15,-2-1 0 0,-1 2 0 0,-2-2 0 16,-1 3-176-16,-2 0 176 0,-1 5-160 0,0-1 160 16,0 2-192-16,-2 1 192 0,2 1-144 0,0 4 144 15,1 1 0-15,2 2-144 0,0 4 144 0,1 1 0 16,0 2 0-16,3 2 0 0,2 3 0 0,3 0 0 16,0 2 0-16,2-19-128 0,0 0 128 0,11 56 0 0,-11-56 0 0,0 0 0 15,34 53 0-15,-34-53 224 0,0 0-48 0,0 0-16 16,65 48 160-16,-65-48 16 0,0 0 16 0,55 19 0 15,-55-19-160-15,0 0-48 0,54 10 0 0,-54-10 0 16,0 0-288-16,0 0-64 0,62 9-16 0,-62-9-13216 16,0 0-2624-16</inkml:trace>
  <inkml:trace contextRef="#ctx0" brushRef="#br0" timeOffset="154720.07">10332 11417 8287 0,'2'4'736'0,"1"-1"-592"0,0 0-144 0,-1-3 0 0,1 0 224 0,3 1 16 0,2 2 0 0,-8-3 0 0,0 0-592 0,0 0-112 0,71 10-32 16,-54-13 0-1,-4 0-80-15,-1-1-32 0,0-2 0 0,-2-1 0 0,-1 2 752 0,0-1 160 0,-1 2 16 0,1 0 16 16,-1 1 608-16,-1 0 112 0,-1 1 32 0,0 1 0 15,-2 1-176-15,0 0-16 0,0 0-16 0,-1 0 0 16,1-1 80-16,-1-2 0 0,3 0 16 0,-2-3 0 16,-1 1 1072-16,-2-4 192 0,2-1 64 0,-3-4 0 15,0 1 416-15,-3-2 96 0,1-2 0 0,-4-3 16 16,-1 0-928-16,0-4-192 0,3 2-48 0,-3-4 0 16,-3-2-848-16,-2 1-176 0,1-1-48 0,-5 1 0 15,0 2-192-15,-4 1-32 0,-4 1-16 0,-5 3 0 16,-3 2-112-16,-3 1-32 0,-3 1 0 0,-5 4 0 15,-2 3-208-15,-3 5 176 0,0 7-176 0,-4 5 160 16,-2 9-160-16,-3 3 0 0,0 6 0 0,-4 2 0 0,-3 3 0 0,2 6 0 16,1 2 0-16,3 6-176 0,0 5 176 15,2 6 0-15,2 6-144 0,8 1 144 0,10 0 0 0,10-5 0 16,7-1-144-16,9-7 144 0,6-1 0 0,4-6-128 16,4 1 128-16,5 0 0 0,2 1-336 0,-11-45 32 15,33 83 16-15,-33-83 0 0,43 70-32 0,-43-70-16 16,55 51 0-16,-55-51 0 0,61 39 176 0,-61-39 160 15,72 28-208-15,-72-28 80 0,89 17 128 0,-89-17 0 16,106 12-144-16,-51-11 144 0,-1 0 0 0,0-3 0 16,2-4 0-16,-1 0 0 0,-3 2 0 0,-2 0 128 15,-1 0-128-15,-2-2 128 0,0 0-128 0,-4-2 128 16,-3 1-128-16,-3-3 128 0,-1-4 32 0,-2-3 0 16,-1-3 0-16,-2-3 0 0,-1 2 208 0,-2-1 32 0,-3-2 16 0,-1 0 0 15,-1-3 160-15,-5 0 48 0,1-3 0 0,-5-4 0 16,-2-2 192-16,-2-5 32 0,-1 0 16 0,-6 0 0 15,-2 1 32-15,-7 2 16 0,1 1 0 0,-5 2 0 16,-1 1-224-16,-6 3-48 0,-3 3-16 0,-1 1 0 16,-1 4-208-16,-3 1-32 0,-3 2-16 0,-2 2 0 15,-2 2 80-15,0 2 0 0,6 3 16 0,-1-1 0 16,1 4-464-16,1-1 0 0,2 4 0 0,1-1 0 16,1 3-448-1,2 0-176-15,2 3-32 0,5 2-16 0,0 1-640 0,1 2-128 0,1 4-32 0,-1 3 0 16,1 5-384-16,-1 9-64 0</inkml:trace>
  <inkml:trace contextRef="#ctx0" brushRef="#br0" timeOffset="188511.98">5316 10822 11967 0,'-3'-6'1072'0,"2"4"-864"0,1-1-208 0,1 0 0 0,1 2 896 0,-1-1 128 0,1 1 16 0,0-2 16 16,1-1 352-16,3-3 80 0,0-2 16 0,-1 1 0 0,2-1 480 0,-1-1 112 16,0 2 16-16,1-2 0 0,-2 1-672 0,1 2-128 15,1-1-32-15,-3 1 0 16,3-2-288-16,-1 1-64 0,-2-1-16 0,2 1 0 0,1-1-272 0,0-2-48 16,0 0-16-16,2-2 0 15,-1 2-208-15,2-3-48 0,1-2-16 0,3 1 0 16,-2 1-112-16,0-2 0 0,2-1-16 0,1 0 0 15,-1-1-48-15,0-1 0 0,0 1 0 0,-1-2 0 16,1 2 0-16,-1-1 0 0,-1 0 0 0,1-1 0 16,0 2-128-16,1-2 128 0,-2 1-128 0,1 0 128 15,1-1-128-15,-1 0 0 0,1-1 0 0,-3 1 0 0,2 2 0 16,-2-2 128-16,1 2-128 0,-1-2 0 0,0 0 144 0,1 0-144 16,0-1 160-16,0-2-160 0,0 2 192 0,0-3-64 15,2 2-128-15,-1-1 192 0,2 2-64 0,1 1-128 16,-1 2 176-16,4-2-176 0,-1-1 144 0,2 0-144 0,-1 1 0 0,-3 3 144 15,-2 3-144-15,2-2 0 16,2-2 0-16,3-2 0 0,2-1 0 0,-2 0 0 16,2-3 0-16,1 0 0 0,0 0 0 0,1 0 0 15,3-3 0-15,2-2 0 0,-2 1 0 0,2-1 0 16,1-3 0-16,1 1 0 0,2-3 0 0,2-2 0 16,-1 2 0-16,3-2 0 0,3 1 0 0,2-2 0 15,0 2 0-15,1-3 0 0,1 0 0 0,2 0 0 16,1-3 0-16,-4 3 0 0,-5 5 0 0,4-5 0 15,6-6 0-15,3-1 0 0,1 1 0 0,-1 0 0 0,3 2 0 16,3 0 0-16,-2-1 0 0,1 2 0 0,-2 3 0 0,-6 1 0 16,-1 2 0-16,2-2 0 0,4-4 0 0,2-1 0 15,3-2 0-15,4-1 0 0,-1 1 0 0,3 0 0 16,1 2 0-16,1-2 0 0,-2 0 0 0,-5 2 0 16,1 2 0-16,5-3 0 0,6-5 0 0,5 0 0 15,2-2 0-15,-3 2 0 0,-12 7 0 0,2-4 0 16,8-2 0-16,2-1 0 0,2 4 0 0,-1-1 0 15,-1 1 0-15,-8 5 0 0,-4 2 0 0,2-4 0 16,5-3 0-16,5-4 0 0,5 0 0 0,2-3 0 16,2-1 0-16,2 0 0 0,4-3 0 0,-2 1 0 15,-13 10 0-15,7-6 0 0,9-4 0 0,4-3 0 16,-1 1 0-16,0 1 0 0,5 1 0 0,-1 0 0 0,1 5 0 0,2-1 0 16,4 1 0-16,-3-2 0 0,-13 7-128 0,-12 6 128 15,-9 4 0-15,13-7 0 0,16-10 0 0,17-6 0 16,7-4 0-16,1 3 0 0,-3 3 0 0,-4 3 0 15,-17 8 0-15,-2 0 0 0,3 2 0 0,-2-1 0 16,-2 2 0-16,10-4 0 0,14-4 0 0,4-1 0 16,-2 3 0-16,-1 1 0 0,5 1 0 0,0-1 0 15,4 3 0-15,-7 0 0 0,-12 2 0 0,-1 2 0 16,8-4 0-16,4-2 0 0,3 0 0 0,3-2 0 16,2-2 0-16,3 4 0 0,6 2 0 0,-5 1 0 15,-3-1 0-15,-1 4 0 0,-10 4 0 0,2-2 0 16,1 0 0-16,1-1 0 0,-8 4 0 0,4 0 0 0,-3-3 0 0,3 2 0 15,-1 0 0-15,-6 2 0 0,-3 4 0 0,-1-1 0 16,-2 0 0-16,3 1 0 0,7-1 0 0,-3 2 0 16,-4 1 0-16,-10 3 0 0,-10 1 0 0,-3 2 0 15,-1 1 0-15,0-1 0 0,-3 1 0 0,-6 1 128 16,-12 3-128-16,-8 2 160 0,-3 0-160 0,1 0 160 16,2 0-160-16,-1-1 0 0,-2 3 144 0,-5-1-144 15,-3 3 128-15,-8 2-128 0,-6 1 160 0,-5-1-160 16,-6 4 128-16,-4-3-128 0,-6 4 0 0,-3 1 0 15,-3 0 0-15,-2 2 0 0,-3 0 0 0,-3 3 0 16,-1 0-480-16,-5 1-96 0,-5 4 0 0,-7 4-18304 16</inkml:trace>
  <inkml:trace contextRef="#ctx0" brushRef="#br0" timeOffset="189305.33">5463 10226 11055 0,'-11'8'976'0,"2"-1"-784"0,2 3-192 0,3-1 0 0,1-2 160 0,0 0-16 0,1 1 0 0,-3 8 0 0,-3 9 240 0,-3 9 32 0,-2 6 16 0,2 1 0 16,-1-2 640-16,2 0 128 0,3-1 16 0,0-4 16 15,3 1-16-15,0-1 0 16,1-2 0-16,2 1 0 0,-1-5-256 0,1-4-64 0,1-3-16 0,0-4 0 15,0-1 432-15,1-4 96 0,1 0 0 0,0-4 16 0,1 1 16 0,1-2 0 16,-1-2 0-16,0 0 0 16,3-1-576-16,-2-1-112 0,0-3-32 0,3-2 0 15,2 1-208-15,1-3-32 0,2-1-16 0,2-3 0 16,1 1-64-16,0-2-16 0,-1 1 0 0,5-3 0 16,5-2-128-16,1-1-48 0,2-3 0 0,1 1 0 15,-1-1-32-15,-2 2-16 0,2-2 0 0,0 1 0 16,-6 4-32-16,0-1-128 0,2 0 192 0,-3 2-64 15,0 0 0-15,-3-1-128 0,-2 1 192 0,-2 1-64 16,-3 0-128-16,0 0 128 0,-2 2-128 0,-1-2 128 16,-1 1-128-16,-3 1 128 0,-1 2-128 0,-2 1 128 15,0-1-128-15,-1 3 0 0,0 2 0 0,-1-1 128 16,-2 2-128-16,0 3-176 0,-2 0 48 0,-1 3-12768 16,0 1-2544-16</inkml:trace>
  <inkml:trace contextRef="#ctx0" brushRef="#br0" timeOffset="190250.9">19101 3344 20271 0,'0'2'1792'0,"-2"-1"-1424"0,0 1-368 0,0-1 0 0,1 0 576 0,-1 2 64 0,-2 2 0 0,0 2 0 0,-2 2 2032 0,-1 4 400 0,1 3 96 0,2 1 16 16,3 2-1712-16,1 3-352 15,1 0-64-15,2 2-16 0,1-3-416 0,-1 2-96 16,-3-23-16-16,11 54 0 0,-11-54-176 0,12 46-32 16,-9-29-16-16,1 0 0 0,0 0-64 0,-1 0-16 15,0-3 0-15,-2-2 0 0,2-1-32 0,-2-1-16 0,-1 0 0 0,2-2 0 16,-2 1-160-16,0-2 160 16,1 0-160-16,-2-3 160 0,1 0-160 0,-2 1 0 15,2-4 0-15,0 0 0 16,0-1-448-16,2-1-80 0,-1-2-16 0,2-1-17680 0</inkml:trace>
  <inkml:trace contextRef="#ctx0" brushRef="#br0" timeOffset="190649.56">19060 3424 13823 0,'3'0'608'0,"-2"0"128"0,0 0-592 0,1 0-144 0,-1 1 0 0,1 0 0 0,1 1 2032 0,2 2 368 0,-5-4 80 0,0 0 16 16,0 0 192-16,52 42 64 0,-52-42 0 0,0 0 0 15,56 41-1792-15,-56-41-336 0,0 0-80 0,62 40-16 16,-62-40-304-16,0 0-64 0,56 37-16 0,-56-37 0 16,0 0 80-16,54 34 16 0,-54-34 0 0,0 0 0 15,54 35-80-15,-54-35-16 0,0 0 0 0,0 0 0 16,62 35-144-16,-62-35 0 0,0 0 144 0,0 0-144 0,69 33 0 15,-69-33 144-15,0 0-144 0,0 0 0 0,0 0 528 0,65 7 0 16,-57-10 0-16,1 0 0 0,-4-1 176 0,1 0 16 16,-3-2 16-16,1-1 0 0,-2-2-160 0,-1-2-16 15,0 0-16-15,-1-3 0 0,-1-5 160 0,-2 0 16 16,0-3 16-16,-1 0 0 0,-2-4-32 0,1-2 0 16,-1-2 0-16,1 1 0 0,0 3-144 0,0 1-48 15,-1 1 0-15,2-2 0 0,0 0-272 0,-2 2-64 0,3 5-16 16,-1 1 0-16,1-1-160 0,0 5 0 15,0 2 0-15,1 2 128 0,-1 4-128 0,0 2 0 16,0 1 0-16,0 2 0 16,0 1-448-16,-1 2-80 0,1 3-16 0,1 0 0 15,-1 4-576-15,1-1-112 0,2 2-32 0,2 3-19280 0</inkml:trace>
  <inkml:trace contextRef="#ctx0" brushRef="#br0" timeOffset="191222.39">19807 3578 14735 0,'0'0'1312'0,"0"0"-1056"0,0 0-256 0,-1 0 0 0,1 1 864 0,0-1 112 0,-2 1 32 0,1 2 0 0,-2 1 2368 0,0 2 464 15,0 1 112-15,1 0 16 0,2 0-1984 0,-2 2-384 16,2 1-64-16,2-1-32 0,0 3-912 0,1-2-176 16,1-2-32-16,1-1-16 0,-1 2-112 0,-4-9 0 15,0 0-16-15,0 0 0 0,0 0-80 0,0 0-16 16,51 39 0-16,-51-39 0 0,0 0 0 0,0 0 0 16,0 0 0-16,0 0 0 0,0 0-144 0,62 5 192 15,-52-8-192-15,-2 0 192 0,-1 0-192 0,0-1 0 16,0 0 0-16,1-2 128 0,0 0-128 0,-2-1 128 15,1-1-128-15,-2-1 128 0,0 1 112 0,-3-2 16 16,1 0 0-16,-1-1 0 0,-1-1 176 0,-1 1 32 16,1-2 16-16,-1 1 0 0,0-1 32 0,0-1 0 15,0 2 0-15,0 3 0 0,2-1-128 0,-2 0-32 0,0 1 0 0,0 2 0 16,0 2-160-16,0 0-16 0,0 3-16 0,0 0 0 16,0 1-160-16,1 2 128 0,-1 2-128 0,2 3 128 15,-1-1-128-15,1 4 0 0,0 1 0 0,-2-10 0 16,0 0 0-16,13 39 0 0,-13-39 0 0,0 0-176 15,14 44-16-15,-14-44-16 0,0 0 0 0,20 49 0 16,-20-49-96-16,0 0-16 0,0 0 0 0,37 56 0 16,-37-56 128-16,0 0 0 0,0 0 16 0,0 0 0 15,0 0 176-15,0 0-160 0,60 33 160 0,-51-34-160 16,-1-2 160-16,2 0 0 0,2-2-144 0,-2-2 144 16,1 0 0-16,-1 0-144 0,-2-1 144 0,1 0 0 15,-2 1-368-15,0-2 48 0,-2 2 0 0,0 2 0 16,-1-2-384-16,-1 2-64 0,-2 0 0 0,1 1-18016 15</inkml:trace>
  <inkml:trace contextRef="#ctx0" brushRef="#br0" timeOffset="191887.89">20307 3520 5519 0,'3'-2'496'0,"0"1"-496"0,0-1 0 0,-2 2 0 0,0 0 1632 0,1 2 224 0,2-1 64 0,3 1 0 0,-7-2 1616 0,0 0 336 0,0 0 64 0,0 0 16 16,0 0-1888-16,62 46-368 16,-62-46-80-16,0 0-16 0,0 0-608 0,0 0-128 15,36 54-32-15,-36-54 0 0,0 0-320 0,0 0-80 16,0 0-16-16,0 0 0 0,28 49 0 0,-25-43 0 0,-2-2 0 0,1 0 0 16,-1-2 80-16,0-1 16 0,-1-1 0 0,-1 0 0 15,1-1-128-15,-1-1 0 0,-2 0-16 0,1-1 0 16,-1-1-16-16,2-2 0 0,0-1 0 0,-2 0 0 15,1-2 0-15,2-1 0 0,-1-2 0 0,1-1 0 0,0 0-96 0,1-1 0 16,1-1-16-16,1-2 0 16,1 3-112-16,0-1-128 0,3 3 176 0,2 0-176 15,-1 4 0-15,1 1 0 0,1 3 0 0,-1-1 0 0,0 3 0 0,1 2-144 16,-10 0 16-16,0 0 0 0,0 0-144 0,0 0-32 0,59 21 0 0,-59-21 0 16,0 0 64-16,0 0 16 15,0 0 0-15,54 51 0 16,-54-51 64-16,0 0 16 0,0 0 0 0,29 55 0 0,-29-55 144 0,0 0 0 15,0 0 0-15,0 0-128 16,0 0 128-16,17 43 0 0,-17-40 0 0,-1-1 0 16,0-1 224-16,1-1 32 0,-2 0 0 0,1-1 0 0,-1-2 128 0,1-1 16 15,-2 1 16-15,2-3 0 0,-1-1-96 0,1 1 0 16,-1-1-16-16,1 0 0 0,1-1-112 0,-1-2-32 16,-1 2 0-16,1-5 0 0,-1 1-32 0,2-2 0 15,0 0 0-15,0-3 0 0,3 0-128 0,0-1 0 16,1 1 144-16,2 0-144 0,0 2 0 0,1 2 0 15,0 2 0-15,1-1-128 0,2 1-32 0,1 1 0 16,1 3 0-16,-2 1 0 0,-1 3-48 0,-2 2-16 16,3 2 0-16,-1 4 0 0,-9-5-48 0,0 0-16 15,0 0 0-15,0 0 0 0,52 58 112 0,-52-58 32 0,0 0 0 0,27 56 0 16,-27-56 144-16,0 0 0 0,20 52 0 0,-15-36 0 16,0-2 0-16,-1-3 128 0,0 2 0 0,0-3 0 15,-1-2 128-15,0-2 16 0,0 1 16 0,0-3 0 16,-2 1-96-16,2-3-32 0,-2 1 0 0,1 2 0 15,1-4-160-15,-3 2 0 0,1-2 0 0,0 1 0 32,1-1-832-32,-2 0-128 0,1-1-48 0,-1 2-18368 0</inkml:trace>
  <inkml:trace contextRef="#ctx0" brushRef="#br0" timeOffset="192707.78">21668 2846 22111 0,'-3'3'1968'0,"-2"-1"-1584"0,1 1-384 0,0-1 0 0,0 0 1520 0,-3 4 208 0,-6 5 64 0,-8 8 0 0,-6 8 688 0,-4 5 144 0,1 3 16 0,2 5 16 15,1 2-1440-15,6 2-304 0,7-7-48 0,0 2-16 16,7 4-448-16,2-1-80 0,5 1-32 0,3-4 0 15,3-2-16-15,-6-37 0 0,17 66 0 0,-17-66 0 16,25 57-16-16,-25-57 0 0,0 0 0 0,40 63 0 16,-40-63 0-16,0 0-16 0,0 0 0 0,53 60 0 15,-53-60-80-15,0 0-16 0,0 0 0 0,0 0 0 16,0 0-16-16,58 34 0 0,-51-33 0 0,0-1 0 16,-1 0-128-16,-2-1 160 0,1-1-160 0,-1-1 160 15,-1 1-544-15,-2-1-128 0,-1 0 0 0,3 0-19520 16</inkml:trace>
  <inkml:trace contextRef="#ctx0" brushRef="#br0" timeOffset="193624.92">23683 2724 2751 0,'6'-3'256'0,"0"2"-256"0,-6 1 0 0,0 0 0 0,0 0 3344 0,0 0 624 0,0 0 128 0,0 0 32 15,72 14-2064-15,-72-14-400 0,62 16-96 0,-62-16-16 0,76 25 752 0,-76-25 128 0,79 38 48 0,-79-38 0 16,74 52-960-16,-74-52-192 0,62 71-48 0,-62-71 0 16,51 82-384-16,-51-82-64 15,35 79-32-15,-35-79 0 16,24 81-336-16,-24-81-64 0,17 79-16 0,-17-79 0 0,10 66-80 16,-10-66-32-16,8 57 0 0,-8-57 0 0,7 46 48 15,-7-46 0-15,0 0 0 0,8 50 0 0,-8-50-64 0,0 0 0 16,0 0 0-16,4 39 0 0,-4-33-256 0,-2-2 0 15,1 0 128-15,-2 1-128 16,3-5-560-16,0 0-160 0</inkml:trace>
  <inkml:trace contextRef="#ctx0" brushRef="#br0" timeOffset="204017.53">22161 1533 11967 0,'1'-1'1072'0,"-1"-1"-864"0,0 1-208 0,0 0 0 0,0 1 896 0,0-2 144 0,1 1 32 0,1-2 0 0,-1 0 1488 0,1 0 288 0,0 0 64 0,1 2 16 0,3 0-1120 0,-2 2-208 16,0 2-64-16,1 0 0 0,-5-3-32 0,0 0-16 15,0 0 0-15,0 0 0 0,24 51-400 0,-24-51-64 16,7 39-32-16,-7-39 0 0,5 50-480 0,-2-24-80 16,-1 4-32-16,-1-2 0 0,-1-2-128 0,0-1-16 15,0-2-16-15,0-2 0 0,1-3-80 0,-1-1-16 16,0 0 0-16,0-3 0 0,0-14-16 0,2 31-128 16,-4-16 192-16,2-3-64 0,-1 1-128 0,1-13 192 15,0 21-192-15,-1-12 192 0,1-1-192 0,-2-2 160 16,1 1-160-16,-1-3 160 0,2-1-160 0,0-2 0 15,-1 1 0-15,1-2 128 0,0 0-128 0,1-3 0 16,1 0 0-16,-1 0-176 16,2-2-272-16,0-1-48 0,0-1-16 0,-1-2-12384 15,3 0-2480-15</inkml:trace>
  <inkml:trace contextRef="#ctx0" brushRef="#br0" timeOffset="204338.94">21800 1523 13823 0,'-12'-7'608'0,"6"3"128"0,0 1-592 0,3 0-144 0,2 2 0 0,1 1 0 16,1 0 848-16,1 0 144 0,2-1 32 0,2 1 0 0,2-2 2112 0,-8 2 416 16,0 0 96-16,0 0 0 15,69 4-1680-15,-69-4-352 0,0 0-64 0,77 6-16 16,-77-6-416-16,60 3-96 0,-60-3 0 0,68 0-16 15,-68 0-432-15,67-3-64 0,-67 3-32 0,75-7 0 16,-75 7-192-16,82-7-32 0,-82 7-16 0,72-10 0 16,-72 10-48-16,65-8-16 0,-65 8 0 0,57-10 0 15,-57 10-48-15,46-10-128 0,-46 10 192 0,0 0-64 16,46-13-128-16,-46 13 0 0,0 0 0 0,0 0 128 0,0 0-128 0,0 0 0 16,40-11 0-16,-39 11 0 0,-1 0 0 0,-1 1-144 15,-1 1 144-15,-3 0-160 16,-1 3-864-16,-2-1-192 0</inkml:trace>
  <inkml:trace contextRef="#ctx0" brushRef="#br0" timeOffset="204616.97">21942 1925 15663 0,'-3'4'688'0,"3"-3"144"0,1 2-656 0,1-2-176 0,0 2 0 0,1-1 0 16,0-1 1056-16,-3-1 176 0,0 0 48 0,0 0 0 0,62 16 2000 0,-62-16 416 15,0 0 80-15,84 8 0 16,-84-8-1920-16,60 0-384 0,-60 0-64 0,61-1-32 16,-61 1-544-16,61-5-96 0,-61 5-32 0,59-4 0 15,-59 4-320-15,0 0-64 0,69-3 0 0,-69 3-16 16,0 0-64-16,58-1-16 0,-58 1 0 0,0 0 0 16,0 0-96-16,0 0 0 0,65 4-128 0,-65-4 192 15,0 0-192-15,0 0 0 0,0 0 0 0,0 0 0 16,0 0 0-16,0 0-192 0,0 0 192 0,0 0-208 15,0 0-1024-15,0 0-208 0</inkml:trace>
  <inkml:trace contextRef="#ctx0" brushRef="#br0" timeOffset="204951.72">22870 1523 12895 0,'0'-2'1152'0,"0"-1"-928"16,1 3-224-16,-1 0 0 0,0 0 832 0,0 0 112 16,0 1 16-16,0-1 16 0,2 2 3040 0,-1 2 592 15,-1-4 128-15,0 0 32 0,0 0-2528 0,7 49-496 16,-7-49-96-16,3 41-32 0,-3-41-816 0,4 51-160 15,-1-23-48-15,-3-28 0 0,7 55-288 0,-7-55-64 0,6 51-16 16,-6-51 0-16,8 44-224 0,-8-44 176 0,0 0-176 0,7 50 160 16,-7-50-160-16,0 0 0 0,4 35 0 0,-4-35 128 15,0 0-128-15,0 0 0 0,0 0 0 0,2 28 0 16,-2-27 0-16,0 1 0 0,1-2-144 0,1-3 144 31,-1 0-1088-31,2-1-96 0,-2-2-32 0,1-1-16432 0</inkml:trace>
  <inkml:trace contextRef="#ctx0" brushRef="#br0" timeOffset="205285.19">22726 1494 8287 0,'2'-6'736'0,"3"0"-592"16,-1 4-144-16,0-1 0 0,-1 3 320 0,1-3 48 15,6-4 0-15,6-3 0 16,6-4 2256-16,8 0 464 0,4 1 96 0,-34 13 16 0,70-16-704 0,-70 16-144 15,71 3-32-15,-71-3 0 0,64 17-496 0,-64-17-96 16,53 33-32-16,-53-33 0 0,0 0-496 0,61 58-112 16,-61-58 0-16,35 48-16 0,-35-48-512 0,31 52-112 15,-31-52 0-15,26 54-16 0,-26-54-176 0,17 46-16 16,-17-46-16-16,8 43 0 0,-9-24 48 0,-2 0 16 16,-1-2 0-16,-5-3 0 0,-1 0-16 0,-2 0 0 15,-1-3 0-15,-4 2 0 0,-3 0-16 0,-4 1 0 0,0-1 0 0,-3-1 0 16,-2 1-16-16,2-2-16 0,3-2 0 0,4-1 0 15,0-2-224-15,3-2 176 0,2-1-176 0,1-1 160 16,2-2-160-16,4 0-192 0,1-3 32 0,3 0 16 31,1-1-560-31,1-3-96 0,5-1-32 0,3 0-18480 0</inkml:trace>
  <inkml:trace contextRef="#ctx0" brushRef="#br0" timeOffset="205886.62">23678 1720 19343 0,'-3'1'1728'0,"-1"1"-1392"0,1-1-336 16,0-1 0-16,0 1 2064 0,-2 1 352 0,-4 1 64 0,-5 2 16 0,-4 2-192 0,-4 2-48 0,4-1 0 0,2-1 0 0,5 3-1216 0,3-3-240 15,2 0-48-15,3 0-16 0,3-7-496 0,0 0-112 16,0 0 0-16,0 0-128 16,20 43 144-16,-20-43-144 0,0 0 0 0,0 0 144 0,45 41-144 0,-45-41 0 15,0 0 0-15,0 0 0 16,52 42 0-16,-52-42 128 0,0 0-128 0,0 0 0 0,0 0 224 0,43 43-32 16,-43-43-16-16,0 0 0 0,0 0 80 0,0 0 32 15,4 35 0-15,-8-31 0 16,-3 2-48-16,-3-2-16 0,-1-1 0 0,-5 0 0 0,1-2-64 0,-2 0-16 0,-2 1 0 0,-1-2 0 15,1 0-144-15,-3 1 160 16,-2-1-160-16,0-1-19056 16</inkml:trace>
  <inkml:trace contextRef="#ctx1" brushRef="#br0" timeOffset="144951.19">27779 8799 0,'0'0'0,"0"0"16,0 0-1,-65 54-15,35-32 16,-1 1 0,3-3-16,-2 0 15,-12 4 1,1-2-16,5-1 15,36-21-15,0 0 16,-141 86 0</inkml:trace>
  <inkml:trace contextRef="#ctx0" brushRef="#br0" timeOffset="211700.27">25380 3131 9215 0,'1'-1'816'0,"1"1"-656"0,-2-2-160 0,1 2 0 0,-1-1 1504 0,2-1 272 0,0 1 48 0,3-2 16 0,0 0 1200 0,2-1 240 0,0 1 48 0,-7 3 16 31,0 0-1360-31,0 0-256 0,0 0-64 0,0 0-16 16,0 0-512-16,0 0-112 0,56 29 0 0,-56-29-16 0,0 0-336 0,0 0-64 16,36 55-16-16,-36-55 0 15,0 0-224-15,34 48-48 0,-34-48-16 0,0 0 0 16,40 48-96-16,-40-48-16 0,0 0 0 0,0 0 0 0,55 49-192 0,-55-49 176 15,0 0-176-15,0 0 160 0,0 0-32 0,59 38 0 16,-59-38 0-16,0 0 0 0,0 0-128 0,0 0 192 16,0 0-192-16,0 0 192 0,57 24-192 0,-57-24 160 15,0 0-160-15,0 0 160 0,0 0-160 0,0 0 128 16,0 0-128-16,0 0 128 0,0 0-128 0,0 0 0 0,0 0 0 0,29-12 0 31,-29 7-768-31,-1 0-48 0</inkml:trace>
  <inkml:trace contextRef="#ctx0" brushRef="#br0" timeOffset="211983.84">25747 2987 22751 0,'-4'-6'496'0,"1"4"96"0,2 0 32 0,-1 2 16 0,2 0-512 0,-1 0-128 0,1 2 0 0,-1-1 0 16,-2 2 2080-16,-2 2 384 0,1 5 80 0,-1 2 16 15,-1 2-336-15,-3 0-64 0,0 3-16 0,-4 1 0 16,0 1-1232-16,-4 3-240 0,-1 2-48 0,-2 0-16 16,-1 0-240-16,0 0-48 0,2-3-16 0,1-1 0 15,-2 1-96-15,2-1-16 0,-2-3 0 0,2-1 0 16,1-1 0-16,0-2-16 0,3-2 0 0,1-1 0 16,0-1-176-16,2-1 128 0,1-1-128 0,0-1 128 15,2-1-128-15,2-2 0 0,2 0 0 0,1-2 0 16,0 1-352-16,3-2-48 0,0-2-16 0,2 1-12512 15,2 0-2496-15</inkml:trace>
  <inkml:trace contextRef="#ctx0" brushRef="#br0" timeOffset="214583.87">27232 2613 11055 0,'-1'-2'976'0,"-1"-2"-784"0,2 1-192 0,2 0 0 0,-2 0 816 0,0 1 112 0,0-5 32 0,0-5 0 16,-2 0 1344-16,2-4 288 0,0 3 48 0,-1 1 16 0,1 2-800 0,-2 1-176 15,2 4-16-15,0 0-16 16,-1 4-48-16,1 1 0 0,0 4 0 0,-2 3 0 15,2 5-464-15,0 2-112 0,0 3 0 0,-1 2-16 16,1 7-496-16,0 3-112 0,1 5-16 0,-1 3 0 16,2 1-192-16,-2 2-64 0,1 1 0 0,-1 0 0 0,2 0-128 15,-1-2 0-15,2-6 0 0,-2-2 0 0,-1-31 0 0,6 61 0 16,-6-61 0-16,6 52 0 0,-6-52 0 0,5 39 0 16,-5-39 0-16,0 0 0 0,6 43 0 15,-6-30 0-15,1-2 0 0,1-3 0 0,-2 1 0 0,1-4 0 16,-1 1 0-16,2-3 0 0,-2 0 0 0,0-3 128 15,0 0-128-15,0-2 0 0,0 0 176 0,-2-3-48 16,2 0-128-16,-1-1 192 0,-1-3-48 0,0 1-16 16,-1-2 0-16,-2 0 0 0,1-2 0 0,-3 0 0 15,-3-2 0-15,-1 1 0 0,0 2-128 0,-5 1 160 0,-2-1-160 0,-5 1 160 16,1 2-160-16,-4 2 0 16,1 2 0-16,-2 2 0 0,0 4 0 0,2 0 0 15,-1 4 0-15,4 0 0 0,2 1 0 0,0 3 0 0,2 1 0 0,1 5 0 16,1-1 0-16,5 3 0 0,1 1 0 0,3 1 0 15,3-1-128-15,2 1 128 0,4 0 0 0,-2-20 0 16,0 0 0-16,15 49 0 0,-15-49 0 0,0 0 0 16,0 0-128-16,45 47 128 0,-45-47 0 0,0 0 0 15,0 0 0-15,67 24 0 0,-67-24 0 0,0 0 0 16,55 4 0-16,-55-4 128 0,0 0-128 0,55-4 128 0,-55 4-128 0,0 0 0 16,55-13 0-16,-55 13 0 15,38-12-1056-15,-38 12-96 0</inkml:trace>
  <inkml:trace contextRef="#ctx0" brushRef="#br0" timeOffset="-214489.29">27438 2981 24879 0,'0'0'2208'0,"0"0"-1760"0,2 0-448 0,-1 2 0 0,0-1 544 0,-1 1 32 0,2 0 0 0,-2-2 0 0,0 0 2176 0,0 0 432 0,0 0 80 0,20 57 32 15,-20-57-2016-15,0 0-384 0,11 56-96 0,-11-56-16 16,8 43-400-16,-8-43-64 0,10 44-32 0,-10-44 0 16,10 42-112-16,-10-42-32 0,0 0 0 0,13 49 0 15,-13-49-144-15,0 0 160 0,0 0-160 0,14 44 160 16,-14-44 0-16,0 0 0 0,0 0 0 0,0 0 0 16,0 0 0-16,0 0 0 15,0 0 0-15,0 0 0 0,0 0-32 0,0 0 0 0,0 0 0 0,-1 12 0 0,-4-17 48 0,1 0 0 31,0-2 0-31,0-1 0 0,-1 0-32 0,3-2 0 0,-3 2 0 16,4-2 0-16,-1 1 16 0,1-1 0 0,1 1 0 0,1-1 0 16,4 0-160-16,-1 1 128 0,2 4-128 0,1-2 128 15,-2 2-128-15,2 1 0 0,-7 4 0 0,0 0 0 16,31-11 0-16,-31 11 0 0,0 0 0 0,0 0 0 16,47-9 0-16,-47 9 0 0,0 0 0 0,0 0 0 15,42-12 0-15,-42 12 0 0,0 0 0 0,26-12 0 16,-19 8 0-16,-1 0 0 0,-2 1 0 0,0-3 0 15,0 2 0-15,1-2 0 0,-3 1-144 0,0 1 144 16,-1-1-832-16,1 1-48 0,-2 1-16 0,-2 2-18992 16</inkml:trace>
  <inkml:trace contextRef="#ctx0" brushRef="#br0" timeOffset="-214085.59">27885 3039 15663 0,'1'0'1392'0,"0"0"-1120"15,1 2-272-15,-2-1 0 0,-2 0 1056 0,2 1 160 0,-1 1 16 0,1 1 16 0,-1 4 2336 0,-1 2 448 0,-1 3 112 0,2 0 16 16,-1 1-2208-16,1 0-432 0,0 2-96 0,1-1-16 16,1-2-848-16,-1 0-176 0,0-13-48 0,0 0 0 15,11 46-208-15,-11-46-128 0,0 0 128 0,0 0-128 16,31 50 0-16,-31-50 128 0,0 0-128 0,0 0 0 15,0 0 0-15,60 25 0 0,-60-25 0 0,0 0 128 16,0 0-128-16,59-7 128 0,-59 7-128 0,30-13 128 16,-30 13-128-16,28-18 144 0,-15 8-144 0,-1 0 160 15,1-1 32-15,-2-2 16 0,-1 0 0 0,-1-1 0 16,-1-3 112-16,-3 0 0 0,-1-1 16 0,-3-2 0 16,-2 0 48-16,-2 1 16 0,-1 0 0 0,-5 1 0 15,-1 0 16-15,-2-1 0 0,-2 4 0 0,-2-1 0 16,-2 5-64-16,-1 1-16 0,1 3 0 0,-2 3 0 15,0 1-48-15,1 3-16 0,-3 3 0 0,1 1 0 16,-1 3-112-16,0 1-32 0,3 2 0 0,2 0 0 16,3 0-128-16,2 0 0 0,4 1 0 0,1 5-176 15,0 2-592-15,2 2-128 0,4 1-32 0,2-1-13216 16,-1-20-2656-16</inkml:trace>
  <inkml:trace contextRef="#ctx0" brushRef="#br0" timeOffset="-213570">28397 3210 38703 0,'-5'10'1712'0,"3"-4"352"0,2 1-1648 0,-1-2-416 16,-1 0 0-16,2-1 0 0,-1 2 480 0,1 3 16 15,-1 8 0-15,1 6 0 0,0 4 304 0,0 0 64 0,0-27 16 0,1 51 0 16,-1-51-672-16,4 45-208 0,-4-45 128 0,3 41-128 15,-3-41 0-15,3 34 0 0,-3-34 0 0,0 0 0 16,4 36 0-16,-4-36 0 0,0 0 0 0,0 0 0 16,0 0 0-16,0 0 0 0,0 0 0 0,0 0 0 15,0 0 0-15,0 0 0 0,0 0 0 0,0 0 0 16,0 0 0-16,0 0 0 0,0 0 160 0,7-10-160 16,-8-1 144-16,-1-2-144 0,0-2 160 0,-1-5-160 15,0 0 176-15,0-4-176 0,0-1 192 0,0-3-192 16,2-3 192-16,-2 0-64 0,3-1 0 0,0-1-128 15,2-3 128-15,2-1-128 0,0 2 0 0,3 3 0 0,0 2 0 0,3 2 0 16,0 4 0-16,1 3 0 0,2 2 0 0,0 2 0 16,1 6 0-16,0 0 0 0,-14 11 0 0,30-15 0 15,-30 15 0-15,0 0 0 16,48-4 0-16,-48 4 0 0,0 0 0 0,0 0 0 16,58 26 0-16,-58-26 0 0,0 0 0 0,0 0-144 0,35 56 144 0,-35-56 0 15,0 0 0-15,11 57 0 0,-11-57 160 0,-1 38-32 16,-3-20-128-16,-3-1 192 0,-1-1 32 0,-3-2 0 15,-3 0 0-15,0-1 0 0,0-3 96 0,-3 1 0 16,-2-1 16-16,0 0 0 0,-3-2-16 0,1-2-16 16,2-1 0-16,3 0 0 0,6-4-304 0,0 0-176 15,2-2 32-15,2 0 0 16,0-2-816-16,4-1-176 0,-1-2-16 0,3 2-19008 0</inkml:trace>
  <inkml:trace contextRef="#ctx0" brushRef="#br0" timeOffset="-213066.28">28864 3142 22111 0,'0'0'1968'0,"0"0"-1584"0,0 0-384 0,0 0 0 0,0 0 1408 15,0 0 192-15,0 0 32 0,1 41 16 0,-1-41 912 0,4 40 176 0,-4-40 32 0,6 54 16 0,-6-54-1440 0,5 53-304 16,-5-53-48-16,6 50-16 0,-6-50-656 15,3 45-128-15,-3-45-16 0,4 39-16 0,-4-39-160 0,2 37 0 16,-2-37 0-16,0 0 128 0,0 44-128 0,0-44 0 16,0 0 0-16,-3 33 0 15,3-33 0-15,0 0 0 0,0 0 0 0,-4 21 0 16,4-21 0-16,-2 4 128 0,2-4-128 0,-1-1 0 16,1-1 128-16,0-2-128 0,-2-2 128 0,2-1-128 0,0-1 256 0,-1-5-16 15,-1-1-16-15,1-2 0 0,1-1 96 0,-3-4 0 16,2-3 16-16,-2-1 0 0,2-4 32 0,-2 1 0 15,0-1 0-15,2-3 0 0,1 0-48 0,0-2-16 16,0-1 0-16,1-3 0 0,3-1-176 0,2 3-128 16,-1 0 144-16,4 4-144 0,1 2 0 0,0 3 0 0,0 3 0 0,2 2 0 15,2 2 0-15,1 3 0 0,0 4 0 0,2 2 0 16,0 4-256-16,-17 7 64 0,0 0 16 0,51-3 0 16,-51 3 16-16,0 0 0 15,0 0 0-15,62 35 0 0,-62-35 160 0,0 0-208 0,35 50 80 0,-35-50 128 16,0 0-160-16,17 58 160 15,-17-58 0-15,3 34-144 0,-4-19 144 0,-4-1 0 0,-2 1 0 16,-1-3 0-16,-3 0 176 0,-2-4-48 0,-1 2 0 16,-2-2 0-16,2-1-128 0,0 1 192 0,0-3-192 0,1-2 192 15,0 1-192-15,4-2-224 0,0-2 48 0,1 0 16 32,2 0-688-32,2-2-144 0,-1 1-32 0,4 1-18272 0</inkml:trace>
  <inkml:trace contextRef="#ctx0" brushRef="#br0" timeOffset="-212634.96">29263 3164 11967 0,'0'0'1072'0,"0"0"-864"0,0 0-208 0,0 0 0 0,0 0 768 0,0 0 128 0,0 0 0 0,0 0 16 0,37-9 2784 0,-37 9 544 0,24-8 112 0,-24 8 32 15,27-9-1696-15,-27 9-320 16,27-10-80-16,-16 5-16 0,-11 5-1184 0,24-12-224 0,-14 5-48 0,0 0-16 16,0-1-256-16,0-1-48 0,-2-1-16 0,2-2 0 15,0 0-16-15,-2-2 0 0,1 0 0 16,-2-3 0-16,1 2-96 0,-2-1-32 16,0 0 0-16,-1 1 0 0,-2 2-112 0,-1 1-32 15,-2 0 0-15,-2 1 0 0,-2 1-64 0,0 2-128 16,-3 0 176-16,-2 3-176 0,1-1 176 0,-2 3-176 0,-2 2 160 0,0 1-160 15,0 3 128-15,1 1-128 0,0 4 0 0,0 2 0 16,2 3 144-16,2 3-144 0,1 1 128 0,2 1-128 0,4-18 0 0,-3 38 0 16,3-38 0-16,0 0 0 15,6 54 0-15,-6-54 0 0,0 0 0 0,21 56 0 16,-21-56 0-16,0 0 0 0,0 0 0 0,47 55 0 16,-47-55-144-16,0 0 144 0,0 0 0 0,60 27 0 15,-60-27-416-15,0 0 32 0,56 6 0 0,-56-6 0 16,42-2-592-16,-42 2-112 15,45-4-32-15,-45 4-18496 0</inkml:trace>
  <inkml:trace contextRef="#ctx0" brushRef="#br0" timeOffset="-212200.8">29971 2336 38703 0,'-3'-5'3440'0,"2"1"-2752"16,1 1-560-16,0 2-128 0,1 1 496 0,-1-1 64 15,-1-2 16-15,1 0 0 0,-2 2 384 16,2 5 64-16,0 4 32 0,0-8 0 0,0 0-480 0,6 55-80 16,-6-55-32-16,10 60 0 0,-10-60-192 0,10 69-32 15,-3-21-16-15,0 4 0 0,1 3-224 0,-1-1 144 16,2-2-144-16,-9-52 128 0,15 89-128 0,-15-89 0 16,16 72 0-16,-16-72 0 0,13 53 0 0,-13-53 0 15,0 0 0-15,20 50 0 0,-20-50 0 0,0 0 0 16,0 0 0-16,0 0 0 0,0 0 0 0,0 0 128 15,0 0-128-15,0 0 0 0,0 0 192 0,0 0-64 16,0 0 0-16,0 0 0 0,0 0 0 0,0 0-128 0,0 0 192 0,0 0-64 16,0 0-128-16,5-15 192 0,-16 4-192 0,-3-2 192 15,-3 0-192-15,-2 2 0 0,-2 0 0 16,-1 1 0-16,-1 3 128 0,0 2-128 0,2 5 0 0,0 0 128 16,1 5 128-16,0 0 32 0,4 4 0 0,-1 1 0 15,5 0-32-15,4 1 0 0,4 0 0 0,2 2 0 16,2-13-256-16,0 0 0 0,0 0 0 0,33 55 0 15,-33-55 128-15,0 0-128 0,67 41 0 0,-67-41 0 16,54 20 144-16,-54-20-16 0,55 11-128 0,-55-11 192 16,58 4-64-16,-58-4-128 0,55-1 176 0,-55 1-176 15,53-6 0-15,-53 6 0 0,48-8-192 0,-48 8 48 16,36-6-1056-16,-20 3-208 0</inkml:trace>
  <inkml:trace contextRef="#ctx1" brushRef="#br0" timeOffset="153882.37">24482 9326 0</inkml:trace>
  <inkml:trace contextRef="#ctx0" brushRef="#br0" timeOffset="-208843.15">21908 3173 9215 0,'-2'0'816'0,"1"0"-656"0,1 2-160 0,-2-1 0 0,1 1 960 0,0-1 176 0,-2 3 16 0,-1 3 16 0,-4 3 1584 0,0 4 304 0,0 5 64 0,-1 1 16 15,1 1-880-15,1 0-160 16,-1 3-48-16,3 1 0 0,2 1-1072 0,0 2-208 16,3 0-64-16,0-28 0 0,9 53-48 0,-9-53-16 15,0 0 0-15,36 63 0 0,-36-63-32 0,0 0-16 16,0 0 0-16,60 52 0 0,-60-52-16 0,0 0 0 0,0 0 0 0,59 26 0 0,-46-23-256 0,-1-2-48 16,3 1-16-16,-1-2 0 0,1-2-32 0,-1 1-16 15,0-2 0-15,-1 0 0 0,0 0-48 0,-2-1-16 16,1 1 0-16,-4 0 0 0,2 2-144 0,-3-2 128 15,-1 2-128-15,-2-2 128 16,0 1-128-16,-1 1 0 0,-2-2 0 0,1 2 0 31,-1-2-880-31,-1 0-48 0,0-1-16 0,0 1-17392 0</inkml:trace>
  <inkml:trace contextRef="#ctx0" brushRef="#br0" timeOffset="-208625.07">21858 3416 23039 0,'4'-1'1024'0,"-1"1"192"15,2-1-960-15,-1 1-256 0,-1-2 0 0,1 2 0 0,1-1 2032 0,4-1 352 16,7 0 80-16,5-1 16 0,4-1-208 0,1-1-32 0,-2 2-16 0,-2-1 0 16,-1 1-1504-1,-1-1-288-15,-3 1-64 0,-1 0-16 0,-4 2-352 0,1-2 0 0,-2 0 0 0,-1 2 128 31,-3 0-768-31,0-1-160 0,0-1-32 0,-2 1-16688 16</inkml:trace>
  <inkml:trace contextRef="#ctx0" brushRef="#br0" timeOffset="-208425.01">21831 3159 18431 0,'0'-10'816'0,"0"6"160"0,2 1-784 0,-1-1-192 0,1 1 0 0,0 2 0 16,1-2 2096-16,3-3 368 0,4-1 80 0,4-1 16 16,4-3 480-16,2 1 96 0,1 1 32 0,-1 2 0 15,0 3-2208-15,-3 0-448 0,-2 2-96 0,-1 1-16 16,1 1-400-16,0 0-144 0,1 3 0 0,-2 0 0 16,-2 2-1952-16,0-1-384 0</inkml:trace>
  <inkml:trace contextRef="#ctx0" brushRef="#br0" timeOffset="-207801.97">22213 3383 7359 0,'1'5'656'0,"1"1"-528"16,-1-2-128-16,0-1 0 0,1 0 1152 0,-1 2 192 15,2 7 32-15,-3-12 16 0,0 0 1536 0,18 59 304 16,-18-59 64-16,0 0 16 0,0 0-1008 0,26 58-208 15,-22-50-48-15,-1 1 0 0,0-2-672 0,-2-1-144 16,1 1-16-16,-2-2-16 0,0 0-544 0,-2-1-96 16,1 0-32-16,-1 0 0 0,0 1-256 0,-3-1-48 15,2-1-16-15,-1 1 0 0,0-1-80 0,1-2 0 16,0-1-128-16,1 0 192 0,0-1-48 0,-1-1-16 0,2-1 0 0,1-1 0 16,0-1 144-16,0-3 32 0,3 1 0 0,-2-2 0 15,3-3-80-15,1 1-16 16,-1-2 0-16,1 0 0 0,3-1-208 0,0 2 176 15,2-2-176-15,-2 1 160 0,2 1-160 0,0 3 0 0,1-1 0 0,1 0 128 16,-1 1-128-16,2 1 0 0,-2 2 0 0,0 2 0 16,1 1 0-16,0 2 0 0,0 2 0 0,-2 3 0 15,-10-4 0-15,0 0 0 0,0 0 0 0,0 0 0 16,36 57 0-16,-36-57-176 0,0 0 176 0,7 49-128 16,-7-33 128-16,0-3-208 0,-1 1 80 0,0-3 128 15,-1 0-192-15,-1-4 192 0,0-1-160 0,2-2 160 16,-2 1 0-16,2-3 0 0,-1 0 0 0,1-1 0 15,0-2 0-15,-1-1 0 0,2 0 0 0,0-3 0 16,0 1 240-16,-1-2-16 0,1-1 0 0,0-1 0 16,0-1 32-16,0 1 0 0,1-2 0 0,-1-3 0 15,2 2-64-15,0-5 0 0,1 1 0 0,1-3 0 16,1 2-64-16,-1-4 0 0,2-2-128 0,1-1 192 16,0 2-192-16,1 0 128 0,1 1-128 0,-1 1 0 15,1 5 0-15,-1 0 0 0,-1 4 0 0,2 2 0 16,-2 1 0-16,-2 4 0 0,1 0 0 0,0 3 0 0,-1 3 0 0,2 1 0 15,0 5 0-15,1 1 0 0,-8-10 0 0,0 0 0 16,0 0 0-16,26 69 0 0,-26-69 0 0,0 0 0 16,12 69 0-16,-12-69 0 0,1 49 0 0,-1-49 0 15,1 46 0-15,1-28 0 0,-1-1 0 0,1-1 0 16,-1-2 0-16,2-4 0 0,0-2-144 0,-2-1 144 16,2-1 0-16,0-1-144 15,1 1-496-15,0-2-112 0</inkml:trace>
  <inkml:trace contextRef="#ctx0" brushRef="#br0" timeOffset="-207356.61">22768 3586 14735 0,'1'7'1312'0,"-1"0"-1056"0,0-1-256 0,0-2 0 0,0-1 1600 0,0 2 256 0,2 5 48 0,-2-10 16 0,0 0 608 0,7 74 128 16,-7-74 32-16,8 58 0 15,-8-58-2176-15,10 53-512 0,-10-53 0 0,0 0 0 16,10 64-176-16,-10-64-96 0,0 0-32 0,0 0 0 16,7 58 128-16,-7-48 32 0,0-2 0 0,-1-2 0 15,1-2 144-15,-2-1 0 0,1-2 0 0,0-1-128 16,1-2 704-16,-2-1 128 0,1-4 48 0,-1 0 0 0,1-2 928 0,-1-1 192 16,0-2 48-16,-1-3 0 15,1 3-896-15,0-2-160 0,0-3-32 0,-2-6-16 0,1-4-416 0,2-2-80 0,-2-4 0 0,1-1-16 16,1 0-128-16,2-1-32 15,2-2 0-15,2 0 0 0,2 5-16 0,1 2 0 0,1 3 0 0,0 2 0 16,3 2-128-16,-2 4 128 0,1 2-128 0,2 1 128 16,-1 2-128-16,4 1 0 0,-2 5 144 0,0 1-144 0,0 4 128 0,-1 3-128 31,-2 3 160-31,-1 2-160 0,-10-5 224 0,0 0-48 16,0 0-16-16,0 0 0 0,28 68-160 0,-28-51 192 15,-2 0-192-15,-3 1 192 0,0-2-192 0,-2-3 0 16,0-1 144-16,-2-2-144 0,-1 0 0 0,-1-1 128 15,2-4-128-15,1 1 0 0,-1 0 0 0,2-4 0 16,0 3 0-16,2-2 0 0,0-2-144 0,0 0-112 0,2-1 0 16,0 2-13248-16,0 1-2624 15</inkml:trace>
  <inkml:trace contextRef="#ctx0" brushRef="#br0" timeOffset="-206636.36">23518 3073 11055 0,'4'-3'976'0,"-2"2"-784"0,1 2-192 0,-1-1 0 0,1 0 1760 0,-1 0 304 0,-1 2 64 16,2 2 16-16,1 2 800 0,2 4 176 0,-6-10 16 0,0 0 16 0,0 0-672 0,22 72-144 16,-22-72-32-16,0 0 0 0,9 73-1232 0,-9-73-256 15,1 55-48-15,-1-55-16 0,2 71-400 0,-2-71-80 16,1 69-16-16,-1-69 0 0,4 55-112 0,-4-55-16 16,0 0-128-16,10 58 192 0,-8-47-64 0,0 1 0 15,1-2-128-15,0-2 192 0,-2 0-192 0,2-2 128 16,0 0-128-16,-1-2 0 0,0-1 0 0,1-2-240 15,1 1 32-15,1-4-12416 16,0 1-2480-16</inkml:trace>
  <inkml:trace contextRef="#ctx0" brushRef="#br0" timeOffset="-206354.83">23716 3022 23951 0,'1'5'1056'0,"1"-3"224"0,-1 3-1024 0,1 0-256 0,-2-1 0 0,1 2 0 0,-1 1 2112 0,1 5 384 16,-1-12 64-16,0 0 0 0,13 80-384 0,-13-80-64 15,10 71-32-15,-10-71 0 16,14 82-1456-16,-14-82-304 0,13 86-48 0,-13-86-16 16,12 79-256-16,-12-79 0 0,0 0 128 0,20 76-128 15,-20-76 0-15,0 0 0 0,0 0 0 0,27 62 0 16,-20-53 0-16,-1-2 0 0,-2-3 0 0,0-1 0 0,1-2-192 0,-1-1-80 15,-1-1-32-15,-1-2 0 16,1-1-848-16,0-2-192 0,0-1-16 0,-2-1-15344 16</inkml:trace>
  <inkml:trace contextRef="#ctx0" brushRef="#br0" timeOffset="-206146.04">23373 3363 19343 0,'0'-2'1728'0,"1"1"-1392"16,3 1-336-16,-1-1 0 0,1-1 1264 0,2 1 176 0,5-2 32 0,9-4 16 16,8 1 1920-16,8-4 384 0,6 0 80 0,5 0 16 15,3-1-2288-15,0 1-448 16,-2 2-80-16,-1-1-32 0,-2 1-480 0,-1 1-112 0,-2 0 0 0,-3 1-16 16,-5 5-192-16,-3-2-48 0,-1 3 0 0,-3 0 0 15,-4 1-192-15,-5 1 0 0,-4-1 0 0,-3 3 0 16,-2-1-704-16,-5 1-16 0,-3 2-16 0,-2-2-18320 15</inkml:trace>
  <inkml:trace contextRef="#ctx0" brushRef="#br0" timeOffset="-205920.37">23536 3473 16575 0,'8'-4'1472'0,"-3"1"-1168"0,2 0-304 0,0 0 0 15,0 2 3648-15,0-2 656 0,5 0 144 0,7-1 32 0,15-3-1440 0,9-3-288 0,6-1-48 0,-1 1-16 16,0 0-1392-16,-5 1-272 0,-2 0-64 0,-3 1-16 16,-2 3-528-16,-2-1-96 15,-4 2-32-15,-5 1 0 0,-3 0-288 0,-4 0 128 16,-2 2-128-16,-4 0 0 0,0-1 0 0,-5 4 0 16,-2-1-240-16,-2 0 80 15,-1 2-784-15,-4 3-144 0</inkml:trace>
  <inkml:trace contextRef="#ctx0" brushRef="#br0" timeOffset="-205318.56">21932 4444 21183 0,'0'-2'1888'0,"-2"1"-1504"0,1-1-384 0,-1 1 0 0,0 1 1568 0,-3-2 240 0,-2 1 48 0,-4-2 16 0,-5-1 752 0,-5 3 160 16,-3-1 32-16,-1 5 0 0,-2 0-1584 0,2 2-304 15,-1 3-64-15,4 0-16 0,2 2-592 0,4 1-112 16,5-1-16-16,5 1-128 0,5 2 0 0,4-2 0 16,-3-11 0-16,0 0 0 0,0 0 0 0,55 53 0 15,-55-53-128-15,55 29 128 0,-55-29-192 0,63 30 48 16,-63-30 16-16,67 33 0 0,-67-33 128 0,56 31-192 0,-56-31 192 0,0 0-192 16,64 41 192-16,-64-41 0 0,0 0-144 0,0 0 144 15,0 0-192-15,0 0 16 0,21 67 16 0,-32-57 0 31,-3 0-224-31,-5-1-64 0,1-1 0 0,-3-1 0 0,-3-1 112 0,0-1 16 0,-2 0 0 0,-1-1 0 16,1 0 320-16,-1-1 288 0,0 1-48 0,2-1-16 16,3-2 64-16,3 2 16 0,2-1 0 0,4 1 0 15,2-2-304-15,2 0-192 0,3 2 16 0,5-1 16 16,2-2-1616-16,4 0-320 0</inkml:trace>
  <inkml:trace contextRef="#ctx0" brushRef="#br0" timeOffset="-204991.97">22203 4263 4607 0,'1'-6'400'0,"-1"3"-400"0,0 2 0 0,0-1 0 16,0 1 2624-16,0 1 448 0,0 1 96 0,0 2 16 15,0 1 944-15,0 4 192 0,0 1 32 0,2 4 16 16,-2 3-1680-16,1 1-320 0,-1-17-80 0,0 0-16 16,6 60-1392-16,-6-60-288 0,3 53-48 0,-3-53-16 15,0 63-288-15,0-63-64 0,-5 72-16 0,3-34 0 16,0-2-160-16,1-4 0 0,1-32 0 0,0 55 0 16,0-55 0-16,0 0 0 0,10 65 0 0,-6-51 0 15,-4-14 0-15,0 0 0 0,0 0 0 0,0 0 0 16,0 0 0-16,0 0 0 0,0 0 0 0,39 57 0 15,-34-56 0-15,-1-2-192 0,-1 0 32 0,0-1 16 32,-2-1-1440-32,0 0-272 0</inkml:trace>
  <inkml:trace contextRef="#ctx0" brushRef="#br0" timeOffset="-204770.98">22049 4612 26719 0,'10'-5'1184'0,"-3"4"240"16,1 0-1136-16,-1-1-288 0,-1 1 0 0,0-1 0 0,2 0 2496 0,6-1 448 0,8-3 96 0,7-1 16 15,9 0-1328-15,-2 1-272 0,-2 1-48 0,-5 0-16 16,-3 4-896-16,-5 0-176 0,-3 2-48 0,-4 0 0 16,-2 2-272-16,-4 1 0 0,-2 2 0 0,-5-2 0 31,1 3-752-31,-4-1-48 0</inkml:trace>
  <inkml:trace contextRef="#ctx0" brushRef="#br0" timeOffset="-204029.91">22617 4648 17503 0,'0'-2'1552'0,"0"-1"-1232"0,1 1-320 0,-1 2 0 0,0 0 1392 0,0-1 208 0,-1-1 64 0,1 0 0 0,0 0 1616 0,-2 1 336 16,1 2 64-16,0 3 16 0,1 5-1984 0,0-2-400 15,0 3-80-15,1 1-16 0,0 1-800 0,2 0-160 16,0 1-48-16,1-2 0 0,-1-1-208 0,3 1 128 16,-6-11-128-16,0 0 0 0,0 0 128 0,0 0-128 0,0 0 0 0,49 53 0 15,-39-48 0-15,0-2 128 0,1 0-128 0,2-2 0 16,-2-2 0-16,2-2 0 15,-3 0 128-15,0-1-128 0,1-2 0 0,-1-1 128 0,-2 0-128 0,0-1 0 16,-1-1 176-16,0 1-176 0,-2-2 192 0,2 0-192 16,-1-1 288-16,-2 0-48 0,-1 1-16 0,0-2 0 15,-2 1 128-15,-1 0 32 0,-1-3 0 0,-1-1 0 16,1 0 0-16,0 1 16 0,-1 1 0 0,1 0 0 16,2 4-80-16,-2 0 0 0,2 2-16 0,-1 1 0 15,0 2-176-15,0 3-128 0,2 1 144 0,-2 2-144 16,0 4 0-16,0 3 0 0,-2 1 0 0,2 1 0 15,0 3 0-15,0 0 0 0,0 2 0 0,2-2 0 16,0-2 0-16,0 1 0 0,1 3 0 0,0-1-160 16,1-1 160-16,0 0-128 0,0 1 128 0,2-4-128 0,-6-11-128 15,0 0 0-15,0 0-16 0,0 0 0 16,0 0 0-16,0 0 0 0,0 0 0 0,49 52 0 16,-46-49-128-16,0 0-32 0,-2 0 0 0,2-1 0 15,-1 1-80-15,-2 0 0 0,-2 1-16 0,1 1-12160 16,1-3-2432-16</inkml:trace>
  <inkml:trace contextRef="#ctx0" brushRef="#br0" timeOffset="-203530.97">23162 4174 23951 0,'2'-7'1056'0,"-2"4"224"0,0 0-1024 0,1 2-256 0,0 1 0 0,-1 1 0 0,2 0 1216 0,1 4 176 0,1 0 32 0,1 5 16 0,-5-10 832 0,0 0 160 0,0 0 48 0,36 72 0 16,-36-72-1632-16,0 0-320 0,22 72-64 0,-22-72-16 15,15 67-224-15,-15-67-48 0,9 75-16 0,-9-75 0 16,6 73-160-16,-6-73 0 0,3 62 0 0,-3-62 0 15,0 0 0-15,8 65 0 0,-5-49-144 0,0-5 144 16,0-3 0-16,0 0 0 0,1-3 0 0,0-1 0 16,2-1 0-16,-2-1 0 0,0-1 0 0,0-1 0 0,1-3 256 0,-1 0-32 15,0-1-16-15,0-1 0 0,-1-1-32 0,-1-3-16 16,-1 2 0-16,-1 0 0 16,-1-3 80-16,-2 1 16 0,-3-4 0 0,-2 0 0 0,-2 2-64 0,-1-2 0 15,-2 2 0-15,-1 1 0 0,-2 1-64 0,1 2-128 16,0 3 176-16,1 3-176 0,2 1 160 0,-1 3-160 15,2 1 128-15,1 4-128 0,1 1 0 0,1 2 0 16,-1 3 0-16,2 0 0 0,2 2 0 0,0-1 0 16,3 1 0-16,-1-2 0 0,3-3 0 0,0 2 0 15,3 1 0-15,1-1 0 0,1-2 0 0,1-1 0 16,0-3 0-16,1-1 0 0,3-1 0 0,0 1 0 0,1-2 0 16,2-2 0-16,-1-1-160 0,1-1 160 15,0 2 0-15,1-4-144 16,1 2-496-16,0 0-112 0</inkml:trace>
  <inkml:trace contextRef="#ctx0" brushRef="#br0" timeOffset="-203163.48">23505 4709 23039 0,'3'0'2048'0,"0"0"-1648"0,-2-1-400 0,1 1 0 0,-1 0 1328 0,1 0 176 0,2 0 32 0,3 0 16 0,3 0 1152 0,1 0 240 15,2 0 32-15,-2 0 16 0,2-2-1984 0,-2 1-400 16,-1-1-80-16,1 0-16 16,-1-1-272-16,2-1-64 0,-1-1-16 0,0 0 0 15,-1-1-160-15,0-1 0 0,0 0 144 0,-3 0-144 16,0-2 160-16,-1-1-32 0,-1 1-128 0,-2-1 192 0,-3 0 0 0,0 1 0 16,-3 1 0-16,-1-1 0 0,0 1 64 0,-3-1 0 15,-2 2 0-15,-1 3 0 0,0 1-64 0,-1 2-16 16,-2 2 0-16,1 2 0 0,0 3-176 0,4 1 192 15,-1 1-192-15,2 2 192 0,3 0-192 0,1 0 0 16,1 3 0-16,0 1 0 0,2 0 0 0,0 0 0 16,3 0 0-16,-2 0 0 0,-1-14 0 0,0 0 0 15,0 0 0-15,0 0 0 0,26 68 784 0,-26-68 176 16,0 0 48-16,0 0 0 0,0 0-1008 0,0 0-128 16,55 54-64-16,-55-54-16 15,0 0-1328-15,0 0-256 0,51 15-48 0,-39-13-17552 0</inkml:trace>
  <inkml:trace contextRef="#ctx0" brushRef="#br0" timeOffset="-202745.77">23912 4650 9215 0,'4'-12'816'0,"-2"7"-656"0,1 2-160 0,-2 0 0 16,1 0 2624-16,-1 2 480 0,0 0 96 0,4-1 32 15,-1 1 416-15,3-1 96 0,0 4 16 0,0 1 0 16,0 2-1712-16,0 2-352 0,0 2-64 0,-1 1-16 15,-6-10-976-15,0 0-192 0,0 0-32 0,0 0-16 16,24 62-192-16,-20-51-32 0,-1 2-16 0,0-3 0 0,0-2-160 0,-2-1 0 16,2-1 144-16,-2-2-144 0,2-1 0 0,-2 0 128 15,2-2-128-15,0-1 0 0,1 0 0 0,-1-3 144 16,0 1-144-16,0-3 0 0,0 1 144 16,-1 0-144-16,0-2 0 0,1 1 144 0,0-1-144 0,-1-3 0 15,1 2 0-15,0-1 0 0,0-2 160 0,0 0-160 16,1 0 192-16,0-1-192 0,2-2 176 0,1 2-176 15,1 0 160-15,1-2-160 0,-1 2 0 0,2 2 128 0,0 1-128 0,0 2 0 16,0 2 0-16,-2 1 0 16,1 3 0-16,-1 3 0 0,-1 1 0 0,0 2-160 15,-1 1 160-15,-6-7-128 0,0 0 128 0,0 0-208 16,0 0 80-16,30 63 128 0,-30-63-176 0,0 0 176 16,0 0-128-16,18 64 128 0,-18-64 0 0,0 0 0 0,0 0 0 0,0 0 0 0,21 63 0 0,-16-53 0 31,-1-3 0-31,1 0 0 0,1-1-128 0,0 0 128 15,-2-2-128-15,0-1 128 16,0 1-1184-16,-2-1-160 0</inkml:trace>
  <inkml:trace contextRef="#ctx0" brushRef="#br0" timeOffset="-202027.64">24520 4198 15663 0,'0'-3'1392'0,"0"0"-1120"0,1 2-272 0,-1-1 0 0,1 2 1344 0,-1 0 224 0,2-1 32 0,-1 1 16 0,2 4 1296 0,0 3 256 16,1 4 48-16,-4-11 16 0,0 0-1568 0,0 0-304 15,13 82-64-15,-13-82-16 0,4 58-448 0,-4-58-80 16,4 74-32-16,-4-74 0 0,5 79-272 0,-5-79-64 15,5 78-16-15,-5-78 0 0,10 66-192 0,-10-66-48 16,0 0 0-16,21 73 0 0,-21-73-128 0,0 0 192 16,0 0-192-16,46 57 192 0,-46-57 0 0,0 0 0 15,0 0 0-15,57 20 0 0,-41-17 0 0,0-5 0 16,-2-1 0-16,1 0 0 0,-1-1-64 0,0 0-128 16,1-3 192-16,-4 1-64 0,0 1-128 0,-1-1 0 15,-1 0 0-15,-1-1 0 16,-1 2-304-16,0-1-144 0,-3-1-16 0,-1-2-12368 0,0 2-2464 0</inkml:trace>
  <inkml:trace contextRef="#ctx0" brushRef="#br0" timeOffset="-201860.69">24494 4520 27647 0,'-3'-4'608'0,"2"2"128"0,2 1 32 0,1 1 0 0,1 0-624 0,-1-2-144 0,3 2 0 0,3-1 0 0,6 0 1904 0,6-2 336 16,4 1 80-16,3-1 16 0,1-1-688 0,-1 0-144 15,-2 0-32-15,-1 1 0 0,2 0-1152 0,-5 2-320 16,-1 2 0-16,-3 0-12176 16,0 2-2528-16</inkml:trace>
  <inkml:trace contextRef="#ctx0" brushRef="#br0" timeOffset="-201309.31">25510 4290 15663 0,'-2'-2'1392'0,"2"2"-1120"0,2 2-272 0,-1-1 0 0,1 2 832 0,-1 0 128 0,1 2 0 0,0 5 16 0,-2-10 672 0,0 0 128 0,9 62 16 0,-9-62 16 15,6 57-208-15,-6-57-32 0,-2 62-16 0,2-62 0 16,-6 65-496-16,4-33-96 15,-1 0-32-15,0-3 0 0,3-29-432 0,1 50-96 16,-1-50-16-16,0 0 0 0,0 0-192 0,0 0-32 16,20 69-16-16,-14-62 0 0,-1-1 80 0,1-2 16 15,-2-1 0-15,2-3 0 0,0 1-384 0,-1-2-80 16,1-2-16-16,0 0-16144 16</inkml:trace>
  <inkml:trace contextRef="#ctx0" brushRef="#br0" timeOffset="-201058.6">25742 4141 5519 0,'-3'-5'496'0,"1"2"-496"0,1 3 0 0,1 0 0 16,0 3 4512-16,0-1 800 0,0 3 176 0,1 2 16 15,1 5-2528-15,-2-12-512 0,0 0-96 0,14 71-32 0,-14-71-528 0,15 64-96 0,-15-64-32 0,17 72 0 31,-17-72-976-31,16 80-208 0,-16-80-48 0,13 78 0 16,-13-78-288-16,12 71-160 0,-12-71 160 0,0 0-160 16,22 79 0-16,-22-79 0 0,0 0 0 0,0 0 0 15,0 0 0-15,42 62 128 0,-34-57-128 0,-2 0 0 16,0-4-336-16,-2 2-112 0,0-2-32 0,-2-1-17632 16</inkml:trace>
  <inkml:trace contextRef="#ctx0" brushRef="#br0" timeOffset="-200841.41">25432 4465 23039 0,'3'-2'2048'0,"1"1"-1648"16,2 1-400-16,0-2 0 0,-1 2 1664 0,5-1 240 15,7-2 48-15,11-1 16 0,12-2 800 0,8-1 176 16,4 0 16-16,-2 0 16 0,-2 0-1888 0,-3 0-384 15,-1 1-80-15,-3 1-16 0,-6-1-320 0,-4 3-64 16,-6 0-16-16,-3 1 0 0,-5 2-208 0,-3 0 0 16,-3 1 0-16,-4 0 0 15,-1 2-448-15,-3 1-128 0,-2 1-16 0,-1 0-18256 0</inkml:trace>
  <inkml:trace contextRef="#ctx0" brushRef="#br0" timeOffset="-200641.19">25482 4547 19343 0,'-6'-3'1728'0,"5"3"-1392"0,1 1-336 0,1 1 0 16,2-2 2240-16,0 0 384 0,2 0 80 0,5 1 16 15,6 2 96-15,9 0 32 0,8-2 0 0,3 1 0 0,4-2-1440 0,1-2-304 16,1-1-48-16,-1 0-16 0,-1 1-544 0,-3-3-112 16,-4 3-32-16,-1-1 0 15,-4-1-352-15,-6 1 144 0,-3 0-144 0,-4 1 0 16,-2 1-192-16,-3 1-128 0,-3 1-48 0,-4 2-19088 15</inkml:trace>
  <inkml:trace contextRef="#ctx1" brushRef="#br1" timeOffset="170759.24">28585 9508 0</inkml:trace>
  <inkml:trace contextRef="#ctx0" brushRef="#br1" timeOffset="-191887.78">26619 2190 33167 0,'-2'-1'2944'0,"1"1"-2352"0,1 0-464 0,0 1-128 0,0 1 128 0,0 0 16 0,-1 3 0 0,-2 3 0 16,0 5 560-16,-1 7 128 0,-2 5 0 0,0 6 16 0,1 4 16 0,-1 2 0 15,2 0 0-15,1 1 0 0,2 3-480 16,1 0-112-16,0-4-16 0,0-37 0 0,4 75-64 0,-4-75 0 16,7 77-16-16,-7-77 0 0,10 79-16 0,-10-79 0 15,8 81 0-15,-8-81 0 0,7 75-32 0,-5-37-128 16,-1 2 192-16,-1 2-64 0,0 0-128 0,0-1 128 0,0 0-128 0,0-3 128 16,0-2-128-16,2-1 128 0,-1 0-128 0,-1-35 128 15,4 63-128-15,-4-63 192 16,6 55-192-16,-6-55 192 0,7 46-48 0,-7-46 0 15,4 38 0-15,-2-19 0 0,-1-2-16 0,0-3 0 16,-1-3 0-16,0 0 0 0,0 1 16 0,0-4 0 16,2 1 0-16,-2-2 0 0,0 0 16 0,1-3 0 15,-1 2 0-15,2-2 0 0,-1-1 16 0,0 0 0 16,1 1 0-16,-1-1 0 0,2-2-176 0,-1 2 160 16,-1-2-160-16,0 2 160 0,2-1-160 0,1-1 0 15,1 0 0-15,-1-1 0 0,0 2 0 0,3-2 0 0,2 0 0 16,1-2 0-16,1 2 0 0,3-1 0 0,3 0 128 0,1-2-128 15,-18 3 0-15,46-3 0 0,-46 3 0 0,53-3 0 16,-53 3 0-16,61-3 0 0,-61 3 0 0,69 0 0 16,-69 0 0-16,71 0 0 0,-71 0 0 0,75 2 0 15,-75-2 0-15,72 0 0 0,-72 0 0 0,70-2 0 16,-29 2 0-16,6 0 0 0,4 0 0 0,1 2 0 0,2-1 0 0,-1 0 0 16,4 2-144-16,-2-3 144 0,-4 0 0 0,0-1 0 15,2-2 0-15,5 0 0 0,4 0-128 0,5 1 128 16,2 2 0-16,0 0 0 15,-2 1 0-15,-1-2 0 0,-1 1 0 0,0-2 0 0,-1 1 0 0,2 1-128 16,3 1 128-16,0 1 0 0,1 0 0 0,-4 1 0 0,-2-3 0 0,-1 2 0 16,4-2 0-16,0 0 0 15,1 0 0-15,-1 1 0 0,-2 0 0 0,-5 1 0 16,-2 1 0-16,-1-3 0 0,-4-2 0 0,-6 2 0 16,-6-1 0-16,1 1 0 0,2 0 0 0,-44 0 0 0,84 1 0 0,-84-1 0 15,74 5 0-15,-74-5 0 16,65 2 0-16,-65-2 0 0,54 2 0 0,-54-2 0 0,0 0 0 0,51-4 0 15,-34 2 0-15,-2-1 0 16,4 0 128-16,-2-1-128 0,0 3 0 0,0-3 0 0,0 1 128 0,1 0-128 16,-1 0 0-16,-2 0 0 15,1 0 0-15,-9 2 0 0,-1 0 0 0,-1-1 0 0,1 1 0 0,-2-1 0 0,2 1 0 0,0 0 0 32,-1-2 0-32,1 1 0 0,1-1 0 0,0 1 128 15,0-1-128-15,0-1 0 0,2-1 0 0,-1 1 144 16,2-2-144-16,0 2 128 0,0-1 32 0,0-2 0 0,1 1 0 0,-1 0 0 15,0-1-16-15,0 2 0 0,-1-4 0 0,1 1 0 16,0-1-144-16,-1 2 160 0,1 0-160 0,-2-2 160 16,1 0-32-16,-1-1-128 0,-1 0 192 0,-1-1-64 15,1-1 64-15,-2-1 16 0,1-1 0 0,0-1 0 16,-1-1 112-16,1-1 0 0,-2-1 16 0,1-2 0 16,-1-1-16-16,0 0 0 0,0-2 0 0,0-2 0 15,-1 1-80-15,-1-3-32 0,-1-3 0 0,1 1 0 16,-1-3-32-16,-1 1-16 0,0 0 0 0,-1-1 0 15,-1 1 16-15,-1 0 0 0,-1 0 0 0,-2 0 0 16,2-1 32-16,0 1 16 0,0 2 0 0,4-1 0 16,7 2 16-16,-3-3 0 0,-1 0 0 0,-5-2 0 0,0 1-48 0,-3-1-16 15,0 1 0-15,-1 1 0 0,0 1-176 0,2 2 192 16,0-1-192-16,0 3 192 0,1 0-192 0,1 2 0 16,0 1 0-16,-1 2 128 0,1 2-128 0,0-1 0 15,0 1 0-15,-1 1 0 0,1 0 0 0,-1 1 0 16,-2 1 0-16,1 2 0 0,0 1 0 0,0-1 128 15,-2 1-128-15,-1 2 0 0,0 0 128 0,0 2-128 16,0 2 0-16,-3 0 128 0,0 2-128 0,-3 0 160 16,-1 1-160-16,-1 1 160 0,-2 0-160 0,-3 2 128 15,-1 1-128-15,-3 0 128 0,-3 1 336 0,-1 1 64 16,-2-1 16-16,-3 1 0 0,0-1-400 0,-4-1-144 16,3 0 0-16,-3-1 0 0,-4-1 0 0,-3-1 0 15,-2-1 0-15,-5 0 0 0,-10 1 0 0,-7 0 0 0,-8 1 0 0,-7-3 0 16,-5 1 0-16,-6 0 0 15,-7 0 0-15,-5 1 0 0,-2 1 0 0,-3-1 0 0,5-1 0 0,-4 0 0 16,-4 1 0-16,-2 0 0 0,2 2 0 0,1-3 0 16,11-1 0-16,-6 0 0 0,-6 1 0 0,-2-1 0 15,7 0 0-15,2-2 0 0,0-2 0 0,1 2 0 16,0 0 0-16,4 0 0 0,7-2 0 0,23 1 0 16,13 2 0-16,-6-1 0 0,-11 0 0 0,-9 0 0 31,-4 2-832-31,2-4-128 0,6 3 0 0,5 2-16 0,14 1-816 0,-8 6-144 15,-10 7-48-15,-13 7-20656 0</inkml:trace>
  <inkml:trace contextRef="#ctx0" brushRef="#br1" timeOffset="-162482.78">3358 16849 2751 0,'2'-3'256'0,"-1"0"-256"0,1 2 0 0,-2-1 0 0,0 1 240 0,1-2 0 0,0-1 0 0,2-5 0 0,0 1 16 0,1-3 0 15,-1 1 0-15,0 1 0 0,0 1-112 0,-2 1-16 16,1 0 0-16,-1 1 0 0,0 2 240 0,1 0 32 0,-1-1 16 0,2 1 0 16,-2 0-96-16,2 0 0 0,0-1-16 0,0 0 0 15,0 1-176-15,0-4-128 0,-1 1 144 0,3 0-144 16,-1 2 0-16,-1-2 0 15,1 1 0-15,0-1 0 0,0-2 320 0,2 0-16 0,1-1-16 16,2-2 0-16,0 0 224 0,1-4 64 0,3-2 0 0,1-2 0 16,0 0-224-16,0 0-32 0,1-1-16 0,0-1 0 15,2-2-304-15,-1 0 0 0,1-2 0 0,1-2 0 16,0-2 0-16,1-2 0 0,2-5 0 0,-3-3 0 16,2 2 0-16,1-5 0 0,0-4 128 0,3-1-128 0,0-2 256 15,2 0-16-15,1 0 0 0,0 1 0 16,2-1-112-16,4-3 0 0,3-4-128 0,1-4 192 15,3 2-192-15,-1-3 144 0,4-3-144 0,-2-2 128 16,-5 2-128-16,0 3 0 0,-1-1 0 0,3-7 0 16,4-4 0-16,1-4 0 0,2-3 192 0,0-2-64 15,-1 5 256-15,3-8 32 0,2-6 16 0,2-7 0 16,0-2 288-16,1-4 64 0,-2 8 16 0,2-4 0 16,3-6-112-16,1 2-32 0,1 1 0 0,1 2 0 15,-5 10-320-15,1-2-64 0,1 0-16 0,0 3 0 16,0-3-64-16,-4 8-32 0,-4 6 0 0,5-9 0 15,5-5-160-15,3-2 0 0,1-1 144 0,1 1-144 0,-2 0 0 16,-2 2 144-16,-2 5-144 0,2-1 0 0,1-2 192 0,-2 5-64 16,-8 12 0-16,1 0-128 0,1-1 224 0,-5 2-64 15,1 5-16-15,-6 4 0 0,-6 7 288 0,-2 3 48 16,-5 5 16-16,-4 5 0 0,-3 6 176 0,-3 5 32 16,-2 1 16-16,-3 4 0 0,-3 2 1008 0,-3 4 208 15,-3 2 48-15,-3 1 0 0,-2 5-1648 0,-3 2-336 16,-3 3 0-16,-1 2 0 0,0 1 416 0,-3 1 160 15,-1 2 48-15,-2-1 0 0,-1 4-624 0,-1 0 0 16,-2 2 0-16,-1 0-128 16,1 4-1424-16,-2 0-288 0,-1 2-48 0,-3 2-12576 0</inkml:trace>
  <inkml:trace contextRef="#ctx0" brushRef="#br1" timeOffset="-93997.9">16013 17349 16575 0,'-2'-1'1472'0,"1"-1"-1168"0,-1 1-304 0,2-1 0 0,-1 1 1504 0,1 0 240 0,-1-4 48 0,-2 0 16 0,0-1 304 0,0-1 48 16,0 0 16-16,2 3 0 0,0 1-192 0,-1 0-48 15,2 2 0-15,0 2 0 0,0 3-928 0,2 2-192 16,-1 2-48-16,0 2 0 0,2 3-336 0,-1 1-80 16,-1-1-16-16,-1-13 0 0,0 0-160 0,11 61-48 15,-11-61 0-15,7 50 0 0,-7-50-128 0,15 56 192 16,-15-56-192-16,18 59 192 0,-18-59-192 0,20 56 0 16,-20-56 144-16,25 55-144 0,-25-55 0 0,0 0 0 15,45 67 0-15,-45-67 0 0,0 0 0 0,0 0 128 0,58 65-128 0,-58-65 0 16,0 0 144-16,0 0-144 15,54 58 192-15,-54-58-192 0,0 0 176 0,0 0-176 0,52 52 160 0,-52-52-160 16,0 0 128-16,0 0-128 0,0 0 0 0,57 40 144 16,-57-40-144-16,0 0 128 0,0 0-128 0,0 0 128 15,0 0 16-15,63 19 0 0,-51-17 0 0,-3-2 0 16,3-2-16-16,-4 2 0 0,1-1 0 0,-2 0 0 16,-2-1-128-16,0 1 128 0,-1-1-128 0,-1 1 128 15,0-1-128-15,-3 2 0 0,1-1 0 0,-1 1 0 16,-1-1-224-16,-1-1-80 0,1 1-16 0,-1-1 0 15,1 1-464 1,-2 0-112-16,0-2 0 0,0 0-17792 0</inkml:trace>
  <inkml:trace contextRef="#ctx0" brushRef="#br1" timeOffset="-93562.56">16451 17640 11055 0,'1'1'480'0,"0"-1"112"0,1 2-464 0,-1-1-128 0,1 1 0 0,-1-1 0 0,1 2 1504 0,2 3 288 0,-4-6 48 0,0 0 16 15,0 0 464-15,0 0 112 16,41 66 0-16,-41-66 16 0,0 0-576 0,0 0-112 15,45 62-32-15,-45-62 0 0,0 0-624 0,45 48-128 16,-45-48-16-16,0 0-16 0,54 45-368 0,-54-45-80 0,0 0-16 0,55 46 0 16,-55-46-96-16,0 0 0 0,0 0-16 0,62 46 0 15,-62-46-64-15,0 0-16 0,0 0 0 0,0 0 0 16,55 48 32-16,-48-41 0 0,-1 2 0 0,-2-4 0 16,-1 3-80-16,-2-1-16 0,-1 0 0 0,-2 0 0 15,-3-2 80-15,-2 2 16 0,-1 1 0 0,-6-1 0 16,-2 1 16-16,-2 1 16 0,-5-1 0 0,-2 0 0 15,-2 1 48-15,1-2 16 0,2-1 0 0,-2-1 0 16,-3 2 0-16,0 0 0 0,2-1 0 0,1-3 0 16,5 0-112-16,0 0-32 0,1-2 0 0,3 2 0 15,0-2-272-15,3 1 0 0,3-2 0 0,0 1 0 0,4 0-256 16,1 1-128-16,2-1 0 0,2-1-16 16,4 2-880-16,-1-2-160 0</inkml:trace>
  <inkml:trace contextRef="#ctx0" brushRef="#br1" timeOffset="-92761.97">17399 17855 10127 0,'0'-3'896'0,"1"2"-704"0,-1-1-192 0,0 1 0 0,0-1 1808 0,0 0 336 0,0-3 64 0,0 0 16 0,-4-2 1104 0,-2-2 208 0,-2 2 48 0,-2 1 16 0,-2 4-1008 0,0-1-208 0,-2 1-32 0,-2 4-16 15,0 1-1344-15,-3-1-272 0,0 3-48 0,0 0-16 16,0 4-320-16,1-1-64 0,-2 2-16 0,2 1 0 16,2 2-128-16,1 0-128 0,0 2 144 0,1 2-144 15,3 0 0-15,0 2 0 0,2 3 0 0,1 1 0 16,4-1 0-16,1 0 0 0,3 0 0 0,0-22 0 15,0 0 0-15,11 58-192 0,-11-58 192 0,0 0-160 16,0 0 0-16,44 57 0 0,-44-57 0 0,0 0 0 16,0 0 160-16,72 34-160 0,-72-34 160 0,0 0-160 15,58 8 160-15,-58-8 0 0,0 0 0 0,53 0 0 16,-37-1 0-16,0-2 0 0,-1 0 0 0,-1-1 0 16,-1 0 0-16,0 1 144 0,-2-2-144 0,-1 1 0 15,0 0 0-15,-3 1 0 0,-2 2 0 0,0-2 0 16,-1 2-752-16,-1-1-144 0,-2 1-48 0,-1-1-16752 15</inkml:trace>
  <inkml:trace contextRef="#ctx0" brushRef="#br1" timeOffset="-92188.47">17719 18122 5519 0,'3'-4'496'0,"-2"1"-496"0,4 0 0 0,-3 2 0 15,0-1 2368-15,-1-1 368 0,1 0 80 0,1-1 0 16,1-3 192-16,1-3 16 0,3-1 16 0,-4-2 0 16,0 2-464-16,-3-2-80 0,-2 2-32 0,-2-2 0 15,2 3-1024-15,-3-1-208 0,-4 1-32 0,1 0-16 16,-1 0-576-16,-3 2-112 0,-1-1-32 0,0 4 0 15,-1-1-192-15,-1 2-32 0,0 1-16 0,-2 2 0 16,1-1 0-16,0 4 0 0,0 0 0 0,2 0 0 16,-1 4-96-16,3-1-128 0,1 1 176 0,1 1-176 0,1 1 0 0,1 2 0 15,0 3 0-15,0 1 0 16,2 0 0-16,1 0 0 0,3 2 0 0,-1-2 0 0,4 0 0 0,1-1-176 16,-3-13 32-16,0 0 0 15,0 0-96-15,0 0-16 0,39 59 0 0,-39-59 0 0,0 0 64 0,0 0 16 16,0 0 0-16,67 33 0 0,-67-33 0 0,0 0 0 0,0 0 0 15,56 3 0-15,-42-6 176 0,-1-3-128 0,0-1 128 16,-1-2-128-16,0 1 128 0,-2 0 176 16,-1-2-48-16,-1 1 0 0,-1-1 128 0,-2 0 0 15,1-1 16-15,-3 0 0 0,1 2 64 0,-1 1 16 16,-2-1 0-16,1 1 0 0,-1 1 0 0,-1 0 0 16,-1 3 0-16,1-1 0 0,-2 2-80 0,2 2-16 15,-1 1 0-15,-1 1 0 0,2 4-112 0,0 0-16 16,0 2-128-16,2 2 192 0,1 2-192 0,-1 2 0 15,-2-13 0-15,0 0 0 0,0 0 0 0,19 59 0 16,-19-59 0-16,0 0 0 0,0 0 0 0,0 0 0 16,35 57 0-16,-28-53 0 0,0 3 0 0,-1-4-128 15,0 0 128-15,-1-2 0 0,4 1-240 0,-1-4 16 0,-1-2 0 16,0 0 0 0,0-1-512-16,-2-2-96 0,0 0-32 0,-1 0-18144 0</inkml:trace>
  <inkml:trace contextRef="#ctx0" brushRef="#br1" timeOffset="-91875.48">17940 17513 22111 0,'2'-16'976'0,"0"6"208"0,-1 3-944 0,1 5-240 0,-2 0 0 0,1 2 0 0,0 0 1984 0,1 2 336 0,1-1 80 0,1 5 16 0,-4-6-208 0,0 0-32 16,0 0-16-16,25 63 0 0,-25-63-1200 0,16 58-256 15,-16-58-32-15,13 72-16 0,-13-72-352 0,11 79-80 16,-11-79-16-16,8 74 0 0,-8-74-208 0,9 62 144 0,-9-62-144 0,6 48 128 16,-6-48-128-16,0 0 0 15,9 62 0-15,-9-62 128 0,0 0-128 0,7 55 160 0,-7-55-160 0,0 0 160 16,0 0-160-16,6 53 0 16,-3-44 0-16,-2-2 0 0,1-2 0 0,-1-1 0 0,2-1 128 0,1-2-128 0,0-1 0 0,2-3-176 15,-2 1 48-15,1-3 0 31,-3 1-1408-31,0 0-256 0,-1-2-64 0,-2 1-14944 0</inkml:trace>
  <inkml:trace contextRef="#ctx0" brushRef="#br1" timeOffset="-91668.53">17763 17913 21183 0,'3'-2'1888'0,"0"2"-1504"0,-1 0-384 0,3-1 0 0,-1-1 1792 0,3 1 304 15,7-2 48-15,6-1 16 0,5-3-32 0,5 0 0 16,-3 0 0-16,-3 0 0 0,-3 1-576 0,0 0-112 16,-2 2-32-16,-2 0 0 15,0 0-880-15,-2 0-176 0,1-1-32 0,-4 2-16 16,0 1-304-16,-3 0 128 0,1 2-128 0,-3-1 0 16,0 1 0-16,-1 0 0 0,-2 0 0 0,1 1-192 15,-3-1-1040-15,1 2-208 16</inkml:trace>
  <inkml:trace contextRef="#ctx0" brushRef="#br1" timeOffset="-91224.58">18308 18098 7359 0,'9'-2'320'0,"-5"1"80"0,2 1-400 0,-4 0 0 0,0-1 0 0,-1 1 0 15,2-2 1936-15,3 2 304 0,2-1 64 0,2-1 16 16,3 1 848-16,-3-3 160 16,1-1 48-16,-1 1 0 0,0-3-1008 0,0 0-208 0,0-1-48 15,-2-1 0-15,1 2-784 0,-4-3-176 0,2 0-16 0,-1 0-16 16,0-1-480-16,-2 0-112 0,0-2-16 0,-1 0 0 15,-2-1-176-15,-1-1-32 0,-1 1-16 0,-2-2 0 16,-1 3-64-16,0 2-16 0,-4 0 0 0,1 1 0 16,-1 1-80-16,-1 4-128 0,2-1 176 0,-2 3-176 15,0 3 128-15,1 3-128 0,-1 3 0 0,-1 1 0 16,2 1 0-16,1 4 0 0,0 3 0 0,2 2 0 16,1 1 0-16,0 1 0 0,2 2 0 0,1 0 0 0,1-21 0 0,0 0 0 15,9 59 0-15,-9-59 0 16,0 0 0-16,0 0 0 0,0 0 0 0,41 64 0 15,-41-64 0-15,0 0 0 0,0 0 0 0,0 0 0 0,56 28 144 0,-48-23-144 16,-8-5 0-16,0 0 144 0,0 0-336 0,0 0-64 16,54 9 0-16,-45-10-12544 15,-1 1-2512-15</inkml:trace>
  <inkml:trace contextRef="#ctx0" brushRef="#br1" timeOffset="-90690.14">18824 18054 4607 0,'8'-6'400'0,"-1"1"-400"16,0-1 0-16,-2 2 0 0,-2 1 2240 0,-2 0 384 0,2-1 64 0,1-2 0 16,4-4 1088-16,1-2 224 0,-1-1 32 0,1-1 16 15,-2-3-832-15,-1 0-160 0,-2 1-48 0,-3-1 0 16,-1 3-1776-16,-1 0-352 0,-3 1-80 0,-3 1-16 15,0-1-256-15,-5 3-48 0,2 3-16 0,-4 1 0 16,0 4-144-16,0 2-16 0,0 0-16 0,0 1 0 16,0 5-160-16,-2-1-128 0,3 5 144 0,-1 2-144 15,1 2 0-15,2 1 0 0,3 4 0 0,1-1 0 16,1-3-176-16,2 4 32 0,2 3 0 0,2-22 0 16,2 47-208-16,-2-47-32 0,0 0-16 0,0 0 0 15,27 66-64 1,-27-66-16-16,0 0 0 0,0 0 0 0,0 0 128 0,0 0 32 0,60 19 0 0,-47-23 0 15,1-3 128-15,-3-1 16 0,2 0 16 0,-2-2 0 0,-1 0 160 0,-1 0 256 16,-1 0-64-16,-1 2-16 0,0-2 112 16,1 2 32-16,-1-1 0 0,-2 2 0 0,2 3 96 0,-1 1 32 15,-2 2 0-15,2 1 0 0,1 4-128 0,-7-4 0 16,0 0-16-16,0 0 0 0,28 58-112 0,-28-58-32 16,0 0 0-16,17 77 0 0,-17-77-160 0,7 60 0 15,-7-60 144-15,3 59-144 0,-3-59 128 0,0 55-128 16,-3-29 128-16,-1-2-128 0,1-3 0 0,-3-1 128 15,1-1-128-15,-4-2 0 0,1-1 0 0,-2-2 128 16,0-1-128-16,0-3 0 0,2-1 128 0,-2-1-128 16,0-3 160-16,1-1-160 0,1 1 192 0,-1-4-64 15,2 1-128-15,0-2 192 0,-1-2-192 0,-1-1 0 16,1 0 0-16,-1 1 0 16,1-1-912-16,1 0-80 0</inkml:trace>
  <inkml:trace contextRef="#ctx0" brushRef="#br1" timeOffset="-90223.25">19109 18006 14735 0,'-1'-3'1312'0,"-1"2"-1056"0,2-1-256 0,0 2 0 0,0 0 3600 0,-1-1 672 0,0-1 128 0,-1 1 16 0,-1 1-1056 0,1 0-224 16,-3 3-32-16,2 3-16 0,-1 1-2160 0,3 1-432 16,-1 2-96-16,1 1-16 0,2 2-240 0,-1 0-144 15,0-13 160-15,0 0-160 0,0 0 0 0,0 0 0 16,30 62 0-16,-30-62 0 0,0 0 0 0,0 0 0 15,0 0 0-15,65 24 0 0,-48-26 0 0,0 0-128 16,0-3 128-16,1-2-160 0,-1 0 160 0,-1-3 0 16,-2 1 0-16,0-1-128 0,-1 0 128 0,-2-3 0 15,2 0 0-15,-2-1 128 0,0-1 64 0,-2-1 0 16,-2-1 16-16,-3 0 0 0,-1-1 224 0,-2-1 32 16,-3 3 16-16,-3-3 0 0,-3 2 176 0,-1-3 48 0,-1 3 0 0,-4 1 0 15,-1-1-192-15,-4 2-16 0,1 4-16 0,0 3 0 16,-1 2-192-16,2 3-32 0,0 2-16 0,2 1 0 15,2 4-240-15,0 2 0 0,4 2 0 0,0 3 0 32,1 2-528-32,2 1-48 0,2 3-16 0,1 2 0 15,1 0-512-15,2-19-112 0,0 0 0 0,0 0-19120 0</inkml:trace>
  <inkml:trace contextRef="#ctx0" brushRef="#br1" timeOffset="-89804.84">19460 17795 26719 0,'0'-5'1184'0,"0"1"240"0,1 1-1136 0,-1 0-288 16,1 3 0-16,-1 0 0 0,0 1 1280 0,2-1 208 16,-1 2 48-16,1 2 0 0,0 3 448 0,0 2 112 15,1 3 16-15,0 2 0 0,-3-14-1328 0,0 0-256 16,9 53-48-16,-9-53-16 0,0 0-240 0,9 66-48 15,-9-66-16-15,4 48 0 0,-4-48-160 0,0 0 160 0,4 61-160 0,-4-61 160 16,0 0-160-16,0 0 0 0,5 54 0 0,-5-46 0 16,1 0 0-16,-1-2 0 0,0-2 0 0,0-1 128 15,0 1-128-15,0-2 128 0,0-1-128 0,1-2 128 16,-1 2 32-16,0-4 0 16,2-1 0-16,-1-1 0 0,1-1 160 0,-1 0 16 0,0-1 16 0,2-1 0 15,0-1 0-15,0-1 0 16,1 0 0-16,0-1 0 0,2 0-16 0,-2 0 0 0,3-1 0 0,0 1 0 15,2 0-80-15,-2 2 0 0,0 2-16 0,0 1 0 16,0 1-240-16,0 1 144 0,0 1-144 0,0 0 128 16,0 1-128-16,0 2 0 0,1-1 0 0,-1 1 0 15,1 0 0-15,-2 0 0 0,1 0 0 0,-3 0-176 32,0 0-320-32,2 0-64 0,-2 1-16 0,0 1-13264 0,2-1-2672 0</inkml:trace>
  <inkml:trace contextRef="#ctx0" brushRef="#br1" timeOffset="-89554.6">19876 17815 37775 0,'0'-5'3360'0,"2"0"-2688"0,-1 3-544 0,-1 0-128 16,0 2 784-16,-1 0 128 0,1-1 32 0,0-2 0 15,0 3-192-15,-2 3-48 16,-1 4 0-16,2 4 0 0,0 5-272 0,1 1-64 15,-2 2-16-15,2 1 0 0,0-4-208 0,0-16-144 16,0 0 192-16,6 65-192 0,-6-65 0 0,0 0 0 16,13 65 0-16,-13-65 0 0,0 0 0 0,0 0 0 15,0 0 0-15,22 66 0 0,-22-66 0 0,0 0 0 16,0 0 0-16,0 0 0 16,0 0-592-16,0 0-80 0,0 0-16 0,0 0-18704 0</inkml:trace>
  <inkml:trace contextRef="#ctx0" brushRef="#br1" timeOffset="-89080.06">20365 17925 24879 0,'1'-8'1088'0,"1"1"256"0,-1 0-1088 0,-1 1-256 0,-1 2 0 0,-1 1 0 0,1 0 2096 0,0-4 352 0,-2-4 80 0,-3-5 16 0,-1-1-320 0,-1 2-64 16,-2-1-16-16,-3 4 0 0,2 2-1248 0,-5 1-240 0,1 4-48 0,-4 2-16 15,2 0-256-15,-2 3-48 16,0 4-16-16,1 2 0 0,1 1-272 0,0 3 0 16,1 1 128-16,2 3-128 0,3 2 0 0,1 1 0 15,3 3 0-15,1-1 0 0,2 2-208 0,1 2 48 16,-1 1 16-16,1 2 0 0,-1-1-112 0,4-25-32 0,0 48 0 0,0-48 0 15,0 0-48-15,21 58-16 0,-21-58 0 0,0 0 0 16,0 0 80-16,62 45 16 0,-62-45 0 0,0 0 0 16,61 11-176-16,-61-11-16 0,41 0-16 0,-21-2 0 15,0-1-560-15,-1-1-96 0,1-1-32 0,1-2-9824 16,1-1-1968-16</inkml:trace>
  <inkml:trace contextRef="#ctx0" brushRef="#br1" timeOffset="-88369.21">20626 17985 1839 0,'3'-9'160'0,"0"2"-160"0,1 0 0 0,-1 2 0 16,-1 0 4080-16,-2 2 784 0,1-1 144 0,0-3 48 16,4-4-1120-16,-3-3-224 0,3-5-32 0,-4 2-16 0,-1 2-1296 0,-3 1-256 15,-2 1-48-15,-4 3-16 0,2 2-1280 0,-3 1-256 16,-3 0-48-16,1 4-16 0,-4 0-96 0,-1 3-32 15,2 1 0-15,-2 1 0 0,0 2-32 0,0 3-16 16,0 1 0-16,0 4 0 0,3 2-96 0,1 0-32 16,3 2 0-16,2 2 0 0,1 0-144 0,2 2 0 15,3 1 0-15,0-1 0 0,2-2-240 0,0-18 32 16,0 0 0-16,9 58 0 16,-9-58-288-16,0 0-48 0,0 0-16 0,0 0 0 0,46 58 144 0,-46-58 32 15,0 0 0-15,0 0 0 16,53 7-64-16,-39-11 0 0,-2 0 0 0,3-3 0 0,-3-2 448 0,1 1-160 15,0-1 160-15,-2-3 0 0,0 0 144 0,-1 0 144 0,-1-2 32 16,-1-2 0-16,-2 5 144 0,-2-2 48 16,-1-1 0-16,0 0 0 0,-2 0 48 0,0 2 16 0,-1 1 0 0,0 2 0 15,0 4-96-15,0 2-16 0,0 0 0 0,-1 3 0 16,1 3-224-16,-1 0-48 0,1 4-16 0,0 3 0 16,1 0-176-16,0 1 0 0,-1-11 0 0,0 0 0 15,0 0 0-15,0 0-272 0,29 64 32 0,-29-64 16 16,0 0-192-16,0 0-32 0,0 0-16 0,63 38 0 0,-63-38 64 15,31-2 16-15,-12-1 0 0,1-4 0 0,-2 0 48 0,3-3 16 16,2-1 0-16,-1-3 0 16,2 1-336-16,-3-2-64 0,1-4-16 0,-4 1 0 15,-4-2 144-15,-1 2 16 0,0-5 16 0,-5 4 0 0,-1-1 560 0,-3-1 256 16,-1-2-32-16,-4-1 0 0,-1 0 720 16,-2-3 144-16,-3 0 16 0,0 2 16 0,3 1-304 0,-2-3-64 0,-2-6-16 0,-2 1 0 15,1 4-80-15,-1 2-16 16,1 4 0-16,-1 5 0 0,1 4 64 0,1 6 0 15,-1 3 0-15,2 5 0 0,-1 5-288 0,2 4-48 16,0 5-16-16,2 6 0 0,0 8-352 0,1 2 0 16,0 5 0-16,2 5 0 0,1 5 0 0,0 2 0 15,1 0 0-15,3-2 0 0,-4-46 0 0,10 84-128 16,-10-84 128-16,16 63 0 0,-16-63 0 0,0 0 0 16,32 71 0-16,-32-71-128 0,0 0 128 0,40 56 0 15,-40-56-144-15,0 0 144 16,0 0-464-16,48 47-32 0,-38-40 0 0,-2-1 0 15,1-3-192-15,-2-2-32 0,0-1-16 0,-3-4 0 16,2-1-176-16,-2-3-48 0,-1-5 0 0,1-1-18176 0</inkml:trace>
  <inkml:trace contextRef="#ctx0" brushRef="#br1" timeOffset="-88204.86">19972 17531 32255 0,'-36'-15'2864'0,"22"9"-2288"0,2 2-576 0,4 1 0 0,5 2 2624 0,3 1 432 0,3 1 80 0,1 2 0 0,4 1-3136 0,-8-4-496 0,0 0-160 0,56 30-48 15,-56-30 496-15</inkml:trace>
  <inkml:trace contextRef="#ctx0" brushRef="#br1" timeOffset="-87032.03">21836 17479 11055 0,'0'-4'976'0,"0"-2"-784"0,1 3-192 0,-1 2 0 0,0-1 1344 0,-1 0 208 0,1-3 48 0,0-2 16 16,-2-1 1328-16,-1-1 256 0,1 2 48 0,-1 5 16 0,-3 0-576 0,-2 5-128 15,-1 3 0-15,-2 3-16 16,-2 7-1248-16,-1 5-240 0,-3 3-48 0,0 7-16 0,-3 5-608 0,2 0-112 15,0 5-16-15,2-3-16 0,2-2-80 0,1 3-16 16,3 7 0-16,3 2 0 0,6-2-144 0,1-3 192 16,1-7-192-16,-1-36 192 15,12 62-64-15,-12-62-128 0,18 53 192 0,-18-53-64 16,0 0 16-16,35 58 0 0,-35-58 0 0,0 0 0 16,0 0-144-16,48 48 0 0,-48-48 144 0,0 0-144 15,0 0 0-15,0 0-288 0,58 24 48 0,-58-24 16 16,0 0-800-16,28-7-176 0</inkml:trace>
  <inkml:trace contextRef="#ctx0" brushRef="#br1" timeOffset="-86229.61">22194 18007 16575 0,'2'0'1472'0,"-1"0"-1168"0,2 0-304 0,-3 0 0 16,2-1 2128-16,-1 0 368 0,3-1 80 0,-1-1 16 16,4-2 480-16,3-1 80 0,3-2 32 0,1-2 0 15,1 0-1648-15,1-2-320 0,-1 1-64 0,0-2 0 16,1-1-720-16,1-1-144 0,0-2-32 0,-1 1 0 15,-3 1-48-15,-3-1-16 0,-2 2 0 0,-4 0 0 16,2 3 48-16,-5-1 0 0,-1 4 0 0,-3-2 0 16,-1 3-48-16,-1-2-16 0,-2 4 0 0,-2 1 0 15,2 1-16-15,-2 1 0 0,1 2 0 0,0 2 0 16,-1 2-32-16,2 2-128 0,1 4 192 0,2 1-64 16,0 2-128-16,2 1 128 0,1 4-128 0,1-18 128 15,4 41-128-15,-4-41 0 0,12 45 0 0,-12-45 0 0,0 0-144 0,29 67 144 16,-29-67-192-16,0 0 192 0,41 53-256 0,-41-53 64 15,0 0 16-15,0 0 0 0,62 38 176 0,-62-38-192 16,0 0 192-16,0 0-192 0,53-1 192 0,-41-3-160 16,1-3 160-16,-2-2-160 0,-1 2 160 0,0 0 0 15,0-1 0-15,-1-2 0 0,-2 1 0 0,-2 1 0 16,2-2 0-16,-1 1 128 0,-2 1-128 0,2-2 0 16,-2 0 0-16,0 0 0 0,1 2 0 0,-1-2 0 15,1 0 0-15,1 3 128 0,0 0-128 0,1 1 0 16,0 1 0-16,-1 0 0 0,1 5 0 0,1 0 0 15,-1 5 0-15,-7-5 0 0,0 0 0 0,0 0-208 16,0 0 80-16,42 56 128 0,-42-56-304 0,0 0 64 16,0 0 16-16,29 57 0 0,-29-57 96 0,0 0 128 15,20 48-208-15,-20-48 80 0,0 0 128 0,0 0 0 0,0 0 0 0,0 0 0 16,0 0 0-16,0 0 0 0,0 0 160 0,0 0-160 16,0 0 304-16,0 0-48 0,0 0 0 0,0 0 0 15,0 0-16-15,0 0-16 0,0 0 0 0,18-14 0 16,-18 2-48-16,1-1-16 0,-1 1 0 0,2-4 0 15,-1 2-32-15,1-3 0 0,-1 0 0 0,2-1 0 16,1-1-128-16,2 3 128 0,-1 0-128 0,1 0 128 16,1 4-128-16,2 0 0 0,0 3 0 0,0 1 0 15,1 3 0-15,1-1 0 0,0 5 0 0,1-1 0 16,-12 2 0-16,0 0 0 0,0 0 0 0,0 0 0 16,66 27 0-16,-66-27 0 0,0 0 0 0,0 0 0 15,48 62 0-15,-48-62 0 0,0 0 0 0,18 55 0 16,-18-55 0-16,0 0 0 0,8 51 128 0,-8-51-128 15,1 29 0-15,-2-18 0 0,-1 0 0 0,2-1 0 0,-1-3-272 0,-1 0-96 16,2 0-16-16,2-1 0 16,-1-3-400-16,1 0-96 0</inkml:trace>
  <inkml:trace contextRef="#ctx0" brushRef="#br1" timeOffset="-85912.92">23541 17870 19343 0,'3'-8'848'0,"-2"1"192"0,0 1-832 0,-1 1-208 0,0 2 0 0,-1 0 0 0,0-1 2224 0,-2-3 400 0,-3-3 64 0,-2-3 32 16,-2-3 144-16,-3 2 16 0,-1 2 16 0,-2 0 0 15,2 4-1648-15,0 1-336 0,0 1-64 0,1 3-16 16,2 2-384-16,0 2-64 0,1 3-32 0,0 2 0 15,1 3-176-15,1 2-48 0,1 4 0 0,1 2 0 16,1 3-128-16,0 0 0 0,2 1 0 0,2 0 128 16,1 1-128-16,1-1 0 0,1 3 0 0,-2-24 0 0,6 39-192 15,-6-39 16-15,0 0 16 0,15 54 0 0,-15-54-48 0,0 0-16 16,0 0 0-16,35 51 0 16,-35-51-160-16,0 0-48 0,0 0 0 0,0 0 0 15,58 31-1344-15,-58-31-272 0</inkml:trace>
  <inkml:trace contextRef="#ctx0" brushRef="#br1" timeOffset="-85528.55">23885 17824 16575 0,'-2'-7'1472'0,"-1"2"-1168"16,3 1-304-16,0 1 0 0,0 2 3072 0,-2 0 576 15,2 1 96-15,-1-2 32 0,-1 2-832 0,-2 2-144 16,1 0-48-16,-2 4 0 0,1 4-1440 0,-2 1-288 15,2 3-64-15,1 2-16 0,0 1-512 0,2-2-112 0,1 5 0 0,1-1-16 16,-1 0-304-16,0-19 160 16,0 0-160-16,14 50 128 0,-14-50-128 0,0 0 0 0,0 0 0 0,0 0 0 15,47 51 0-15,-47-51 0 0,0 0 0 0,0 0 0 16,0 0-160-16,63 5 160 16,-63-5 0-16,31-7-144 0,-31 7 144 0,33-11-192 0,-18 4 192 0,0-2-192 15,0 1 192-15,-2-3 0 0,1 1 0 0,-3-2-128 0,-1 1 128 0,0 0 0 31,-3-2 0-31,-3-2 0 0,1-1 128 0,-4-2 16 0,-2-1 0 0,-4-1 0 16,-2 1 176-16,-1-3 16 0,-2 1 16 0,-3 3 0 16,0 0 0-16,1 1 0 0,-4 4 0 0,2 0 0 15,-1 5-32-15,-1-1 0 0,2 4 0 0,0 0 0 16,2 4 32-16,1 1 0 0,0 1 0 0,1 4 0 16,0 2-352-16,2 0-240 0,1 7 48 0,1 0 0 15,2 0-560-15,1 2-96 0,1 2-32 0,2-18-13072 16,2 42-2608-16</inkml:trace>
  <inkml:trace contextRef="#ctx0" brushRef="#br1" timeOffset="-84757.82">24551 17882 30399 0,'4'-9'1344'16,"-3"2"288"-16,2 1-1312 0,-1 2-320 0,-2 0 0 0,-2 1 0 0,1 2 1952 0,-2-5 320 0,0-1 64 0,-4-3 16 0,-6-3 96 0,-4-1 32 15,-4 3 0-15,-1 1 0 0,-2 3-2112 0,0 3-368 16,0 1-192-16,0 3 32 0,0 3 416 0,2 2 64 16,4 4 32-16,1 1 0 0,3 3-352 0,1-1 0 0,3 5 0 0,0 2 0 15,3 0 0-15,2 3-320 0,0 0 64 0,1 2 16 31,4-3-240-31,0 1-48 0,0-22-16 0,0 0 0 16,17 55-32-16,-17-55-16 0,0 0 0 0,0 0 0 0,0 0 192 0,68 36 32 0,-68-36 16 0,0 0 0 16,59-7 208-16,-37 2 144 0,-1-4-192 0,-2-1 192 15,0 0-144-15,-4 1 144 0,1-3 0 0,1-2-144 16,-2 0 144-16,1-3 0 0,-3 0 0 0,-2 0 0 16,-1-1 176-16,-3-1 16 0,-1 0 0 0,-2-3 0 15,-3 0 1088-15,-1-4 240 0,-1 0 32 0,-2-3 16 16,-1 0-1568-16,-2-1-304 0,-1-1-64 0,0-2-16 15,0-3 736-15,-2 0 144 0,4 8 16 0,-1 1 16 0,2 2-256 16,0 4-48-16,1 2-16 0,0 4 0 16,2 6-208-16,-2 4 176 0,1 3-176 0,1 2 160 0,0 4-160 0,-1 5 160 15,4 4-160-15,-1 4 160 0,-1-17-160 0,4 39 0 16,-4-39 0-16,6 61-176 0,-6-61 48 0,8 72 0 16,-8-72 0-16,12 78 0 0,-12-78-128 0,15 70 0 15,-15-70-16-15,21 64 0 0,-21-64 16 0,26 59 0 16,-26-59 0-16,0 0 0 0,39 71 96 0,-39-71 32 15,0 0 0-15,40 53 0 0,-40-53-80 0,0 0-16 16,0 0 0-16,51 41 0 0,-51-41 32 0,0 0 0 16,0 0 0-16,62 7 0 0,-62-7 32 0,34-7 16 15,-17 2 0-15,-2-2 0 0,2 0 144 0,-1-3-192 16,1 0 192-16,0-1-192 0,1-2 192 0,-1-1 0 16,1-3 0-16,-2-2-128 0,-1 0 944 0,-2-5 192 0,-3 1 32 15,-3-2 16 1,-3-1-1376-16,-4 2-256 0,-2 0-64 0,-3 2-16 0,-3 0 848 0,-2 5 192 0,0 3 16 15,-3 2 16-15,1 3 64 0,-3 3 16 0,0 4 0 0,-1 0 0 16,4 5-32-16,-2 3 0 0,1 2 0 0,2 3 0 16,-1 5-224-16,4 1-48 0,-1 6-16 0,2-1 0 15,3 4-176-15,0 0 0 0,4 3 0 0,0-4 0 16,0-25 0-16,7 50-144 0,-7-50 144 0,0 0 0 16,20 57-144-16,-20-57 144 0,0 0 0 0,0 0-144 15,41 53-64-15,-41-53-16 0,0 0 0 0,0 0 0 16,57 25-224-16,-57-25-64 0,0 0 0 0,0 0 0 15,63 4 512-15,-49-6 0 0,-3-1 0 0,2-3-21600 16</inkml:trace>
  <inkml:trace contextRef="#ctx0" brushRef="#br1" timeOffset="-84443.18">25120 17164 38703 0,'-1'-6'1712'16,"1"3"352"-16,2 3-1648 0,1 2-416 0,1 1 0 0,1 0 0 0,0 1 0 0,-5-4 0 0,0 0 128 0,0 0-128 0,71 69 640 0,-71-69 112 0,62 81 16 0,-62-81 0 15,62 100-64-15,-33-46-16 0,-1 1 0 0,-4 0 0 0,-3-2-304 0,-21-53-64 16,37 95-16-16,-37-95 0 0,29 76-304 0,-29-76 0 16,23 60 0-16,-23-60 0 0,0 0 0 0,25 68-304 15,-25-68 48-15,0 0-19568 16</inkml:trace>
  <inkml:trace contextRef="#ctx0" brushRef="#br1" timeOffset="-81151.83">24328 13194 11967 0,'2'-1'1072'0,"1"-2"-864"0,1 1-208 0,-1 1 0 0,1-2 1088 0,2-1 160 0,7-2 32 0,8-5 16 0,10-2 656 0,9-6 128 0,5-1 32 0,1 1 0 15,3 0-576-15,-1 0-96 0,-2 2-32 0,-2 3 0 16,0 0-608-16,0 1-128 0,2 1-32 0,2-1 0 15,3 0-224-15,-14 3-48 0,-8 3-16 0,7-4 0 16,17-5-128-16,21-5-32 0,18-4 0 0,-50 13 0 0,-2 1 0 0,5-2 0 16,9-1 0-16,8-1 0 0,18-4-192 0,30-5 0 15,25-4 0-15,10 0 0 16,-2 4 0-16,-8 3 0 0,-7 5 0 0,-13 5 0 16,-6 1 0-16,-7 1 0 0,-3 5 160 0,-3 3-32 15,-2 2 208-15,-3 2 48 0,-22-3 16 0,6 3 0 0,4 0 48 0,4 1 0 16,-1 2 0-16,-4-2 0 15,-2 3-32-15,-9-3 0 0,-11-1 0 0,-4 0 0 0,-2 0-32 16,-6-2-16-16,-1 0 0 0,-2 1 0 0,-1-1-32 16,-2 1 0-16,2 1 0 0,-5-2 0 0,-8 0-128 0,0 1-16 15,4-2-16-15,-6 0 0 0,-4 0-176 0,-5-2 160 16,-3 1-160-16,-3 0 160 0,-2-2-160 0,-5 1 0 16,-6-1 0-16,2 1 0 0,3-3-144 0,-2 1-64 15,-1 1-16-15,-3-2 0 16,-3 0-1056-16,-3 0-224 0,-6-1-32 0,-3 0-15456 0</inkml:trace>
  <inkml:trace contextRef="#ctx0" brushRef="#br1" timeOffset="-80483.77">24522 12954 7359 0,'-1'0'656'0,"-2"1"-528"0,2 1-128 0,1-2 0 0,0 1 704 0,0 1 96 0,-2-1 32 0,0 2 0 0,-4 3-336 0,-3 2-64 15,-3 3-16-15,-2 2 0 0,-2 0 288 0,1-1 48 0,-1 3 16 0,0-1 0 16,1 0 256-16,-1 0 48 0,1 3 16 0,-2-2 0 16,0 4-464-16,0-1-96 0,-1 1-16 0,-1 0 0 15,1 0-320-15,0 0-192 0,-2 5 192 0,1-2-192 16,1-1 0-16,2-1 0 0,4 1 0 0,-1-1 0 0,5-2 0 0,2-2-144 15,2-5 144-15,2-1-192 0,5-2 192 0,1-1 176 16,6-1-48-16,2-3 0 0,3-2 912 0,1 1 176 0,1-2 48 0,2 0 0 31,7 0 288-31,1-2 64 0,5 1 16 0,1-2 0 0,0 0-624 0,-1 0-128 16,-4 0-32-16,1-1 0 0,5 0-16 0,2-2-16 0,-1 1 0 0,-1-1 0 16,-2 2-160-16,-2 0-16 0,-4 1-16 0,-4 0 0 31,-5 0-304-31,-3 2-48 0,-3 1-16 0,-2-2 0 0,-2 4-256 0,-3-2 128 15,-1 2-128-15,0 0 0 16,-3 1-656-16,0 1-240 0,-1 2-64 0,1-1-16064 16</inkml:trace>
  <inkml:trace contextRef="#ctx0" brushRef="#br1" timeOffset="-63243.05">21834 12789 911 0,'-1'-6'0'0,"-1"3"0"0,1 0 0 0,1 1 0 0,0 0 1888 0,-1 1 288 0,-1-1 64 0,1-1 16 0,-3-1 496 0,-1-1 80 0,2-1 32 0,-1 0 0 0,3 3 464 0,-2-1 112 0,3 1 16 0,0 2 0 16,0 0-1280-16,0 1-240 0,0 0-48 0,0 1-16 31,0 2-832-31,0 2-160 0,0 4-48 0,-1 2 0 16,1-11-400-16,-3 34-96 0,0-14-16 0,-1 5 0 0,1 6-64 0,-1 3 0 15,1 4-16-15,-1 2 0 0,-1 0-80 0,1-1-16 16,1-1 0-16,2-1 0 0,-2-3-144 0,0 0 128 16,2-2-128-16,-1-1 128 0,2-31-128 0,-1 56 0 15,1-30 0-15,-1 1 0 0,-1-1 0 0,-1-1 0 16,0 0 0-16,1 1 0 0,-4-2 128 0,0-3-128 15,1 2 128-15,-1-5-128 0,0 0 128 0,-1-2-128 16,3 1 128-16,-2-4-128 0,4 1 176 0,-1-4-48 16,-1-2-128-16,1-1 192 0,0-1-32 0,0-2-16 15,0 0 0-15,-1-2 0 0,5-1 80 0,-2 1 16 16,1-2 0-16,-1-2 0 0,1 1-32 0,-2-3 0 0,4-1 0 16,-1 1 0-16,0 0-32 0,2 0-16 15,0-2 0-15,1 0 0 0,2 2-160 0,0-2 192 0,1-1-192 0,1 0 192 16,2 0-192-16,0 2 0 0,1-1 0 0,1 0 0 15,-1 2 0-15,2 0 0 0,-13 4 0 0,0 0 0 16,0 0 0-16,48-9 0 0,-48 9 0 0,0 0 0 16,0 0 0-16,66 12 0 0,-66-12 0 0,0 0 0 15,0 0 0-15,72 15 0 0,-72-15 0 0,0 0 0 16,0 0-128-16,73 18 128 0,-73-18 0 0,0 0 0 16,54 6 0-16,-54-6 0 0,0 0-144 0,0 0 144 15,67 3 0-15,-67-3 0 0,0 0 0 0,0 0 0 16,45-10 0-16,-34 4 0 0,-1 2 0 0,0-1 0 15,-10 5 0-15,0 0 0 0,34-15 0 0,-26 8 0 16,1 2 0-16,-2-2 0 0,0 2 0 0,-2-2 0 0,1 0 0 16,-2 0 144-16,1-1-144 0,-3-1 128 0,1 1 48 0,0-1 0 15,-2 1 0-15,2-2 0 0,-1 3 16 0,-1-4 0 16,1-1 0-16,-1 0 0 0,-1 0 0 0,0-3 16 16,1 1 0-16,-1-3 0 0,0 1 48 0,2-4 0 15,-2 1 0-15,-2-1 0 0,1-1-80 0,0-2-16 16,1-1 0-16,-2-1 0 0,5 2-32 0,-2 2-128 15,-1 1 192-15,0 0-64 0,-2-2 0 0,-3 0 0 16,1 0 0-16,-2-1 0 0,1 3 48 0,-1 2 0 16,2 4 0-16,0-3 0 0,-2 0 16 0,2 0 0 15,0 1 0-15,-1 1 0 0,2 2-64 0,2 1 0 16,0 2 0-16,-1 0 0 0,2 1-128 0,-1 1 160 16,1 1-160-16,0-2 160 0,0 4-160 0,-2-2 0 0,2 1 0 0,-1-1 0 15,0 1 128-15,-1 1-128 0,1-3 128 0,-1 0-128 16,-2 1 144-16,3-2-144 0,-1 1 160 15,-1 1-160-15,-1-2 144 0,0 2-144 0,-2 2 128 0,1-1-128 16,-1 0 176-16,0 1-48 0,-2-1-128 0,-2-1 192 16,-4 0-48-16,-2 0-16 0,-3 1 0 0,-5 1 0 15,-3 0 0-15,-3 3-128 0,-1-1 192 0,-2 3-64 16,-2 0-128-16,-3 1 160 0,-2 2-160 0,-1 1 160 16,1 0-160-16,3-1 0 0,1 3 0 0,3 0 128 15,0 2-128-15,1-1 0 0,3 3 0 0,2 0 0 16,6-2-192-16,3 1 48 0,2-1 0 0,4 1 0 15,3-2-864-15,2 3-160 0,3 2-48 0,2 3 0 16,2-3-608-16,3 2-128 0,-3-14-32 0,0 0-19248 0</inkml:trace>
  <inkml:trace contextRef="#ctx1" brushRef="#br1" timeOffset="-126915.83">24960 18984 0</inkml:trace>
  <inkml:trace contextRef="#ctx0" brushRef="#br1" timeOffset="-60438.05">22782 13602 14735 0,'0'0'1312'0,"0"0"-1056"0,2 0-256 0,-2 0 0 0,0 0 288 0,1 0 0 0,0 0 0 0,1 0 0 0,-1 2 736 0,2-1 160 16,-2 2 32-16,2 0 0 0,-1 0-112 0,0 0-16 15,0-1 0-15,-1 1 0 0,1 1-480 0,-1 1-96 16,1 0-32-16,-1 0 0 0,2 0-128 0,0-1-32 15,1 1 0-15,0-2 0 0,-4-3-64 0,0 0 0 16,0 0-16-16,0 0 0 0,0 0 208 0,0 0 32 0,0 0 16 0,0 0 0 16,65 16 48-16,-65-16 16 0,0 0 0 0,0 0 0 15,0 0-48-15,47-9-16 0,-39 4 0 0,1 1 0 16,-9 4-48-16,0 0-16 0,0 0 0 0,29-10 0 16,-22 10-48-16,-2 2-16 0,-5-2 0 0,0 0 0 15,0 0-128-15,0 0-32 0,0 0 0 0,0 0 0 16,0 0-48-16,0 0-16 0,0 0 0 0,0 0 0 15,0 0-144-15,0 0 0 0,0 0 144 0,0 0-144 16,0 0 144-16,0 0-144 0,0 0 192 0,0 0-192 16,42 43 272-16,-38-44-48 0,-1 0-16 0,1-4 0 15,2 3 192-15,-2-1 48 0,2-2 0 0,-1 1 0 16,3 0-128-16,-1 0 0 0,0-2-16 0,0 2 0 16,0 0-160-16,0 1-16 0,0 0-128 0,0 3 192 15,0 0-192-15,1 0 176 0,1 0-176 0,-1 1 160 0,-8-1-160 16,0 0 128-16,0 0-128 0,0 0 128 0,0 0-128 0,0 0 0 15,70 36 0-15,-70-36 0 0,0 0 0 0,0 0 0 0,0 0 128 16,0 0-128-16,59 3 0 0,-51-5 160 16,-2-1-160-16,0-1 160 0,-1-2-160 0,-2 1 192 15,1 1-192-15,-2-2 192 0,-1 0-416 0,-1 1-80 16,-1 0-16-16,1 2-18560 0</inkml:trace>
  <inkml:trace contextRef="#ctx1" brushRef="#br1" timeOffset="-102371.13">32720 18855 0,'0'0'0,"-102"23"0,102-23 16,0 0-16</inkml:trace>
  <inkml:trace contextRef="#ctx0" brushRef="#br1" timeOffset="-35663.38">28968 12173 14735 0,'3'-3'1312'0,"-2"0"-1056"0,1 0-256 0,-1 2 0 0,1 1 1088 0,-1-4 176 0,0-2 16 0,2-5 16 0,1-3 1520 0,1-3 320 16,-3-2 48-16,-2 1 16 0,-2-1-816 0,-3 0-144 0,1 2-48 0,-1-2 0 15,-3 2-1104-15,3 0-208 16,-1 3-48-16,-2 0-16 0,-5 1-368 0,-3 2-64 0,2 1 0 0,-3 0-16 15,-1 3-128-15,-3 2-32 0,1 0 0 16,0 3 0-16,6 0-80 0,-4 4-128 16,-2-1 176-16,2 2-176 0,1 3 144 0,0 1-144 0,1 1 0 0,3-2 144 15,4 1-144-15,-3 1 0 16,0 2 0-16,-1 4 128 0,0 2-128 0,0 4 0 16,-2 2 0-16,-3 11 0 0,-5 10 0 0,0 10 0 0,2 2 0 0,3 1 0 15,6-3-128-15,5-5 128 0,5-6 0 0,4-4 0 16,4-5 0-16,-6-33 0 0,20 55 0 0,-20-55 0 15,0 0-144-15,0 0 144 0,27 52 0 0,-25-45 0 0,4 0 0 0,0 0 0 16,2 0 0-16,1-1 0 16,1 1 0-16,2 0 128 0,-12-7-128 0,0 0 144 15,0 0-144-15,78 37 160 0,-78-37-160 0,0 0 160 16,66 22-160-16,-66-22 0 0,0 0 0 0,0 0 128 16,71 16-128-16,-71-16 0 0,0 0 0 0,0 0-176 15,55 3-544-15,-55-3-112 0,0 0-32 0,0 0-18112 16</inkml:trace>
  <inkml:trace contextRef="#ctx0" brushRef="#br1" timeOffset="-35130.32">29084 12628 14735 0,'7'-2'640'0,"-4"-1"160"0,-2 1-640 0,2 0-160 15,0 1 0-15,-2-1 0 0,1 2 2256 0,-1-1 432 0,2-1 64 0,0 0 32 0,1 0 560 0,2-2 112 31,-1 1 32-31,2-1 0 0,0-2-1744 0,-1 2-336 16,1-2-80-16,-1-1-16 0,-2 2-592 0,0-2-112 16,-1 0-32-16,0-2 0 0,0 1-128 0,-2-4-48 15,-2 0 0-15,-2 5 0 0,-1 1-144 0,-2 0-48 16,-1 1 0-16,-2-1 0 0,-2 2-80 0,-6-2-128 16,-4 0 176-16,-4 2-176 0,-1 3 144 0,-1-1-144 15,-1 2 0-15,3 5 144 0,2 0-144 0,5 4 0 16,1-1 0-16,4 5 0 0,2 1 0 0,4 2 0 0,1 1-176 0,2-1 176 15,5 1-208-15,1-1 32 0,-2-16 16 0,0 0 0 16,0 0-80-16,43 56-16 0,-43-56 0 0,0 0 0 16,0 0 128-16,0 0 128 0,57 34-208 0,-57-34 80 15,0 0 128-15,0 0 0 0,61-1 0 0,-47-2-128 16,0-1 128-16,-1 0 0 0,-5 1 0 0,1-1 128 16,0-1 64-16,-3 3 0 0,0-1 16 0,-2 0 0 15,3-1 48-15,0-1 16 0,0-2 0 0,2-1 0 16,1-3 64-16,-1-4 16 0,1 0 0 0,-3-1 0 15,0 4 48-15,-2-1 16 0,-4 4 0 0,2 2 0 16,-2 3-80-16,-1 0-16 0,0 2 0 0,0 4 0 16,0-1-128-16,-1 2-16 0,1 1-16 0,0 2 0 15,0-2-160-15,1 3 0 0,2 2 0 0,-3-9 0 0,0 0 0 16,0 0 0-16,0 0 0 0,31 53 0 0,-31-53 0 16,0 0 0-16,0 0 0 0,0 0 0 0,48 46 0 0,-48-46-224 15,0 0 80-15,0 0 16 16,0 0-464-16,0 0-96 0,0 0-16 0,0 0 0 15,61 25-384-15,-55-26-96 0,1-1-16 0,0 1-18880 16</inkml:trace>
  <inkml:trace contextRef="#ctx0" brushRef="#br1" timeOffset="-34828.83">29467 12023 31327 0,'-6'-21'1392'0,"5"12"272"0,-1-1-1328 0,1 3-336 0,1 3 0 0,-2 1 0 0,2 0 1920 0,0 1 320 0,-1-4 64 0,0 2 16 0,-1 2-1008 0,1 5-208 0,-1 3-32 0,1 4-16 16,1 5-368-16,0 5-80 0,1 3-16 0,1 5 0 15,-2 3-192-15,-2 4-32 0,0 2-16 0,-1 3 0 16,3 1-144-16,1-3-16 0,-1-4-16 0,2 1 0 16,-1 2-176-16,2-3 0 0,0-1 0 0,-3-33 0 15,7 54 0-15,-7-54 128 0,8 43-128 0,-8-43 0 0,0 0 192 16,11 48-32-16,-11-48-16 0,0 0 0 0,0 0-16 0,0 0-128 15,17 48 192-15,-14-43-64 16,0 1-128-16,0-3 0 0,0 1 144 0,0-3-144 16,-1 1 0-16,1-2 0 0,0 0 0 0,0-2 0 15,0 1-544-15,-2-2-80 0,0 0-16 0,-1-1 0 16,0-2-560-16,-2-1-112 0</inkml:trace>
  <inkml:trace contextRef="#ctx0" brushRef="#br1" timeOffset="-34578.74">29201 12366 23039 0,'2'-3'1024'0,"-1"2"192"0,2 0-960 0,0-1-256 16,-1 1 0-16,1-1 0 0,0 1 2560 0,3 0 448 0,4-2 112 0,8 0 16 16,6-1-656-16,6-1-128 0,-30 5-32 0,66-5 0 15,-66 5-1120-15,62-4-240 0,-62 4-32 0,58-3-16 16,-58 3-144-16,55-2-16 0,-55 2-16 0,55-3 0 15,-55 3-224-15,44-1-32 0,-30 1-16 0,-1-1 0 16,0 1-272-16,-2 0-48 0,-3-2-16 0,1 2 0 16,-3 0-128-16,-2 0 0 0,-1 0 0 15,-2 2 0 1,0-2-768-16,-1 0-128 0,0 0-16 0,-1 0-20688 0</inkml:trace>
  <inkml:trace contextRef="#ctx0" brushRef="#br1" timeOffset="-33610.01">30601 11800 5519 0,'-1'0'496'0,"1"0"-496"0,0 0 0 0,0 0 0 0,0 0 832 0,-2 0 80 0,-1 0 16 0,-1 1 0 0,-3 1 1200 0,-1 0 240 0,-2 3 64 0,0-1 0 16,-1 3-80-16,1 0-16 0,-2 1 0 0,2 2 0 16,1 0-512-16,0 2-96 0,-1 0-32 0,0 0 0 15,2 0-352-15,-1 2-64 0,0 1 0 0,0 0-16 16,-1 2-368-16,2 0-80 0,-1-1-16 0,4-2 0 15,-4 3-304-15,1 4-64 0,-1 4-16 0,1 3 0 16,-2 5-208-16,1 2-32 0,2 2-16 0,2 3 0 16,2-2 32-16,1 0 16 0,2 0 0 0,0-38 0 15,9 69 112-15,-9-69 32 0,15 61 0 0,-15-61 0 16,23 62 32-16,-23-62 0 0,31 58 0 0,-31-58 0 16,0 0 48-16,51 62 16 0,-51-62 0 0,0 0 0 0,59 30-112 0,-59-30-16 15,0 0 0-15,0 0 0 0,0 0-192 0,58 4-128 16,-54-5 128-16,1-2-128 0,2 1 0 0,-3-2-256 15,-4 1 32-15,0-1 16 16,0-1-816-16,0-1-176 0,-2 0-16 0,2-1-18576 16</inkml:trace>
  <inkml:trace contextRef="#ctx0" brushRef="#br1" timeOffset="-32921.62">30906 12017 8287 0,'-4'-3'736'0,"3"2"-592"0,-1 0-144 0,1 1 0 0,1 0 2032 0,0 0 368 0,-2 0 80 0,2 0 16 0,-1 1 928 0,-1 0 192 0,1 2 32 0,0 2 16 16,-2 0-1040-16,0 2-192 0,0 3-64 0,-1 1 0 15,0 4-1280-15,1 0-272 0,0 2-48 0,0 3-16 16,0 1-432-16,1 2-64 0,0-1-32 0,1 4 0 15,-1-2 32-15,1 0 0 0,1 1 0 0,0-1 0 16,0 0-16-16,0-24 0 0,4 44 0 0,-4-23 0 0,0-21-80 0,3 37-16 16,-2-20 0-16,1-2 0 15,-1 0-144-15,1-1 160 0,-1-3-160 0,0-1 160 16,-1 0-160-16,2 0 0 0,-1-3 0 0,1-2 0 16,1 0-304-16,-2-3-32 0,2 1-16 0,-2-1 0 15,2-2-672-15,1-2-144 0</inkml:trace>
  <inkml:trace contextRef="#ctx0" brushRef="#br1" timeOffset="-32658.07">30622 12014 30399 0,'0'-1'2704'0,"3"0"-2160"15,1-1-544-15,1 1 0 0,0 1 1280 0,2-2 128 0,6 0 48 0,8-4 0 16,13-1 208-16,-13 1 32 0,-7 3 16 0,2-1 0 15,2 1-688-15,3-2-128 0,5-1-16 0,5-1-16 16,7-2-224-16,6 0-64 16,1-3 0-16,0 2 0 0,-5 2-320 0,-6-1-64 0,-6 4 0 0,-5-1-16 0,-6 2-176 0,-2 1 128 15,-1-1-128-15,-2 0 128 16,-4 1-128-16,1 0 0 0,-4 2 0 0,1-2 0 31,-3 1-464-31,-2 1-80 0,-1 1-16 0,-1 0 0 16,-2 1-640-16,-4 2-128 0</inkml:trace>
  <inkml:trace contextRef="#ctx0" brushRef="#br1" timeOffset="-32424.02">30851 12402 13823 0,'6'-2'1216'0,"-1"1"-960"15,0-1-256-15,-3 1 0 0,1 1 2576 0,0-1 480 0,1-1 80 0,3-1 32 16,6-1 400-16,4-2 80 0,4-1 0 0,2 0 16 16,-1 0-2064-16,0 2-400 0,-3-3-96 0,-2 3-16 15,0 1-720-15,-3-1-160 0,-1 3-16 0,-2-1-16 16,-1 0-368-16,-1 1-64 16,-2 1 0-16,-3 1-18576 15</inkml:trace>
  <inkml:trace contextRef="#ctx0" brushRef="#br1" timeOffset="-31839.42">31338 12558 17503 0,'2'0'1552'0,"-1"-1"-1232"0,1 1-320 0,-1 0 0 15,1-1 1584-15,-1 1 256 0,3-2 48 0,-1-1 16 16,1 2 832-16,0-2 160 0,4 0 48 0,-3-1 0 16,4-2-960-16,-4 2-192 0,1 0-48 0,0-2 0 0,-1-1-960 0,1 0-192 15,0-1-32-15,-2-1-16 16,0 1-160-16,-1-1-48 0,0-2 0 0,-2 1 0 15,-2 2-80-15,-1-1-32 0,1 2 0 0,-3-1 0 0,-3-1-96 0,-5-1-128 16,0 0 176-16,-3 3-176 0,1 2 128 0,-1 2-128 16,2 1 0-16,-1 1 0 0,0 2 0 0,0 4 0 15,2 0 0-15,1 4-144 0,0 2 144 0,2 0-160 16,1 5 160-16,2-2-160 0,-1 3-16 0,3-2 0 16,0 2 0-16,2-1 0 0,2-2-80 0,0-14-32 15,0 0 0-15,0 0 0 0,0 0 112 0,0 0 32 16,0 0 0-16,43 50 0 0,-32-50 144 0,0-2 144 15,-1 1-16-15,-1-2-128 0,0 0 320 0,3-3-64 16,-2 1 0-16,1-2 0 0,2-2 80 0,-9 6 16 16,0 1 0-16,2-1 0 0,-2 0-16 0,0-1 0 15,2-1 0-15,0 1 0 0,-2-1-48 0,1 0-16 0,0 1 0 0,-1 1 0 16,0 0-80-16,-1 2 0 0,0 1-16 0,0 0 0 16,-1 3-48-16,1 1-128 0,0 0 192 0,0 3-64 15,0 0-128-15,0 0 0 0,-3-7 0 0,0 0 0 16,0 0-144-16,0 0 144 0,0 0-192 0,32 60 192 15,-32-60-256-15,0 0 48 0,0 0 16 0,0 0 0 32,55 35-224-32,-55-35-32 0,0 0-16 0,43-4 0 15,-29 0-560-15,-2-5-128 0,1 1 0 0,0-4-18096 0</inkml:trace>
  <inkml:trace contextRef="#ctx0" brushRef="#br1" timeOffset="-31588.82">31755 11832 39615 0,'-4'-4'1760'0,"3"3"352"0,-2 1-1680 0,1 0-432 0,4 0 0 0,-2 1 0 15,1 2 512-15,1 2 32 0,-1 4 0 0,0 5 0 0,-1-14 128 0,0 0 32 0,10 72 0 0,-10-72 0 16,3 69-96-16,-2-28-16 0,-1 2 0 0,-1 1 0 16,0 1-336-16,-1-1-80 0,-1-4-16 0,3-3 0 15,-1-3-160-15,1-34 0 0,0 57 0 0,0-57 0 16,3 43 0-16,-3-43 0 0,0 0 0 0,0 0 0 15,10 53 0-15,-9-43 0 16,-1-10 0-16,0 0 0 0,0 0 0 0,0 0-176 16,0 0 16-16,0 0 0 15,0 0-480-15,0 0-112 0,0 0-16 0,0 0-19040 0</inkml:trace>
  <inkml:trace contextRef="#ctx0" brushRef="#br1" timeOffset="-31219.52">32138 12238 11967 0,'0'-9'1072'0,"0"5"-864"0,1 0-208 0,-1 0 0 0,2 2 5280 0,-2 1 1008 16,-2-2 208-16,1 0 32 0,0 0-3888 0,-4-1-784 16,1-2-144-16,-3 2-48 0,-3 1-688 0,2 2-144 0,-2-1-16 0,1 4-16 31,-2-1-432-31,0 3-96 0,-1-1-16 0,1 3 0 0,-2 1-256 15,1 0 0-15,-1 3 128 0,2 0-128 16,2 0 0-16,2 0-256 0,0 0 64 0,4 1 0 0,2-1-112 0,1-2-16 16,3-1 0-16,1 0 0 0,-4-7-16 0,0 0-16 15,0 0 0-15,0 0 0 0,68 48 144 0,-68-48 16 16,0 0 16-16,68 44 0 0,-68-44 176 0,0 0 0 16,56 47 0-16,-56-47-128 0,0 0 128 0,0 0 0 15,23 59-144-15,-28-46 144 0,0-2-320 0,-4 0 0 16,1-2 0-16,-4-2 0 0,0 0 320 0,0-1 0 15,1-2 192-15,1-1-64 0,0 0 240 0,1-2 32 16,-4 2 16-16,-1-2 0 0,0-1-112 0,-1 0-32 16,3 0 0-16,-1-1 0 15,3-1-592-15,2 0-128 0,-1 0-32 0,4-1-18208 0</inkml:trace>
  <inkml:trace contextRef="#ctx0" brushRef="#br1" timeOffset="-30836.16">32494 12417 31039 0,'-3'-10'688'0,"2"5"144"0,-1 0 16 0,1 1 16 0,0 1-688 0,1 2-176 0,-2-1 0 0,2-2 0 0,-1 0 2368 0,1-3 448 0,-2-2 96 0,1 0 16 0,1 0-1728 0,-2-1-352 0,2 0-64 0,0 2-16 15,0-3-160-15,0 1-32 0,0 0-16 0,0 1 0 0,2 1-272 0,-2 2-48 0,-2 0-16 0,1 4 0 16,-2-1-224-16,0 1 0 16,-1 2 128-16,-1 0-128 0,-3 2 0 0,0 1 0 0,0 1 0 0,-2 0 0 31,0 2 0-31,-2 1-160 0,3 0 160 0,-1 1-128 0,0 2 128 0,0 0 0 16,1 1 0-16,2 2-128 0,2 1 128 0,0-1 0 15,1 1 0-15,1 0 0 0,2 2 0 16,1-16-128-16,0 0 128 0,0 0 0 0,13 53 0 0,-13-53 0 15,0 0 0-15,0 0 0 0,0 0 0 0,52 51 0 16,-52-51 0-16,0 0 0 0,0 0 0 0,65 23 0 16,-65-23 128-16,0 0-128 0,54 8 0 0,-54-8-208 15,0 0 16-15,0 0-13616 16,55 2-2720-16</inkml:trace>
  <inkml:trace contextRef="#ctx0" brushRef="#br1" timeOffset="-30533.77">32637 11658 40543 0,'-2'-8'1792'0,"4"4"384"0,1 0-1744 0,1 1-432 0,-1 1 0 0,-1 2 0 15,3 2 272-15,2-1-16 0,5 3-16 0,-12-4 0 16,0 0 528-16,71 38 128 0,-71-38 0 0,57 51 16 15,-57-51-144-15,49 65-16 0,-49-65-16 0,42 79 0 0,-42-79-352 0,30 97-64 16,-30-97 0-16,18 103-16 0,-11-51-176 0,-1-3-128 16,-2-1 192-16,-1-2-192 0,-3-46 192 0,3 80-192 15,-3-80 192-15,1 68-192 0,-1-68 432 0,-1 51-32 16,1-51 0-16,-1 41 0 0,1-41-224 0,0 0-48 16,-6 45-128-16,3-35 192 0,2 0-192 0,-2-5-256 15,0 1 48-15,3-2 16 16,1-1-1024-16,1 0-192 0</inkml:trace>
  <inkml:trace contextRef="#ctx0" brushRef="#br1" timeOffset="-29131.49">28349 13947 16575 0,'2'2'1472'16,"-1"-2"-1168"-16,-1 0-304 0,2 0 0 0,-1 1 2032 0,0 0 336 0,1 1 80 0,2-1 16 0,2 2 272 0,2-2 48 15,2 1 16-15,-10-2 0 0,0 0-1232 0,0 0-240 0,55 0-48 0,-55 0-16 16,35-6-624-16,-15 2-128 15,1-2-32-15,1-1 0 0,-1 0-128 0,0-1-32 0,0-1 0 0,0 1 0 16,1-2-32-16,-3 0-16 0,0-1 0 0,-2-1 0 16,0 2 48-16,0-1 16 15,-5 1 0-15,0 0 0 0,-5-1-48 0,0 0-16 16,-2-2 0-16,0 0 0 0,-3 2-80 0,1-3-32 0,-1 1 0 16,-2-1 0-16,-3 3-160 0,0 1 128 15,-3 0-128-15,-1 2 128 0,-1 3-128 0,-3 0 0 0,-1 2 0 0,-2 0 128 16,1 3-128-16,-2 3 0 0,-1 0 0 15,2 1 0-15,3 2-144 0,0 1 144 0,-1 1-192 16,1 2 192-16,4 3-208 0,0 1 64 0,3 1 16 0,1 2 0 16,3 2-96-16,0-19-16 0,4 38 0 0,-4-38 0 15,0 0-16-15,25 53-16 0,-25-53 0 0,0 0 0 16,0 0 80-16,60 56 32 0,-60-56 0 0,0 0 0 16,56 22 160-16,-56-22 0 0,0 0-144 0,60 10 144 15,-60-10 0-15,0 0 0 0,56-3 0 0,-56 3 0 16,0 0-160-16,47-5 160 0,-33 3-208 0,-1 1 80 15,-2-1-512-15,-1 1-80 16,-3 2-32-16,0-1-17680 0</inkml:trace>
  <inkml:trace contextRef="#ctx0" brushRef="#br1" timeOffset="-28548.58">29056 13752 6687 0,'-2'0'0'0,"2"0"0"0,0 0 0 0,0-1 0 0,0 1 0 0,0 0 0 0,0 0 256 0,-1-2 48 0,1 1 16 0,0 0 0 16,0 1 3744-16,0-2 736 15,0 2 160-15,0-1 32 0,1 2-1536 0,1 1-304 16,0-1-64-16,0 3-16 0,2 3-1456 0,0 0-288 15,-4-7-64-15,0 0-16 0,0 0-768 0,0 0-160 0,24 60-16 0,-24-60-16 16,0 0-160-16,0 0-128 0,0 0 192 0,23 56-192 16,-19-47 0-16,0-1 0 0,1 1 0 0,-1-1 0 15,-4-8 0-15,0 0 0 0,0 0 0 0,0 0 0 16,0 0 0-16,0 0 0 0,28 51 0 0,-26-48 0 16,-1 0-400-16,-1-2 16 0,0-1 0 0,0-1 0 31,0-1-176-31,-1-2-16 0,-1 1-16 0,2-1 0 0,-1-2 592 0,-1-1 128 0,2-1 32 0,-1-1 0 15,1-2 240-15,0 0 48 0,0-4 16 0,1 1 0 16,1 0-144-16,-1-3-16 0,1-1-16 0,0-2 0 16,1-1-112-16,1 0-32 0,2 0 0 0,0 1 0 15,1-1-144-15,0 2 0 0,3 1 144 0,-2 2-144 16,1 5 0-16,-1 1 0 0,1 3 0 0,-1 3 0 16,1 2 0-16,-1 2 0 0,-8 0 0 0,0 0 128 0,0 0 32 0,0 0 16 15,40 50 0-15,-40-50 0 0,0 0-32 0,18 59 0 16,-18-59 0-16,0 0 0 0,11 61 0 0,-11-61 0 0,0 0 0 15,9 54 0-15,-9-54 64 0,0 0 16 16,3 41 0-16,-2-32 0 0,-1 3-32 0,-1-4 0 16,1 1 0-16,-2-2 0 0,1 0-192 0,-1-2 0 15,1 1 128-15,1-2-128 0,-1 1 0 0,1-3-288 16,0 1 64-16,1-1 16 16,0-2-608-16,-1 0-112 0,2 0-32 0,-2 0-18048 0</inkml:trace>
  <inkml:trace contextRef="#ctx0" brushRef="#br1" timeOffset="-28214.71">29674 13779 9215 0,'3'-3'816'0,"0"0"-656"0,0 2-160 0,-2 0 0 0,1-1 2496 0,-1-1 480 0,1 0 96 0,2-4 0 0,0-1 880 0,0-2 160 15,-1-1 48-15,-2-1 0 0,-1 3-1952 0,-1-1-384 16,-3 0-80-16,-2 1-16 0,-2-1-944 0,-4 2-192 16,0-1-32-16,-2 1-16 0,-2 2-96 0,0 1 0 15,1-1-16-15,-1 3 0 0,1 3-224 0,1 0-32 0,0 2-16 0,1 2 0 16,2 1-160-16,-1 3 0 0,4 3 0 0,-1 3 128 31,2 0-128-31,0 3 0 0,3 3 0 0,1 0 0 16,2-1 0-16,1 3 0 0,1-1-128 0,-1-21 128 0,0 0-208 0,10 55 16 0,-10-55 16 0,0 0 0 15,0 0-16-15,30 56-16 16,-30-56 0-16,0 0 0 0,0 0 48 0,0 0 16 16,58 39 0-16,-58-39 0 15,0 0-256-15,0 0-48 0,69 8-16 0,-52-9-18464 16</inkml:trace>
  <inkml:trace contextRef="#ctx0" brushRef="#br1" timeOffset="-27813.41">29883 13734 20271 0,'3'-4'1792'0,"0"1"-1424"0,-1 1-368 0,-2 2 0 16,0 0 2496-16,0-1 448 0,1 0 64 0,2-4 32 0,-2 2-256 0,2 2-48 15,-3 2-16-15,0 4 0 16,0 2-1632-16,-1 1-320 0,-2 2-64 0,1 1 0 16,1 2-320-16,1 1-64 0,0-14-16 0,0 0 0 0,3 45-176 0,-3-45-128 15,0 0 144-15,11 48-144 16,-11-48 0-16,0 0 0 0,0 0 0 0,0 0 0 15,37 58 0-15,-37-58 0 0,0 0 0 0,0 0 0 16,0 0 0-16,0 0-160 0,59 15 160 0,-48-18-128 16,-1 0 128-16,0-3 0 0,3 1 0 0,-2-2 0 15,1-1 0-15,-1-1 0 0,0 0 0 0,-1 1 0 16,-2-1 128-16,2-2 0 0,-1-3 0 0,-1-2 0 16,1-1 160-16,-4 0 32 0,-2-1 16 0,0-2 0 0,-4 0 96 0,-4 1 16 15,0-1 0-15,-4 1 0 0,-1 1-96 0,-2 4-16 16,-2 1 0-16,-2 5 0 0,-1 1-32 15,0 1-16-15,-1 3 0 0,-1 3 0 0,2 2-64 0,1 2-16 16,3 0 0-16,1 0 0 0,3 3-208 0,-1 3 0 16,3 0 0-16,0 1 0 15,1 4-416-15,3 0-80 0,3-15-16 0,0 0 0 16,3 55-576-16,-3-55-128 0,7 44-32 0,-7-44-19232 16</inkml:trace>
  <inkml:trace contextRef="#ctx0" brushRef="#br1" timeOffset="-27296.01">30450 13369 32255 0,'-1'-4'2864'0,"-1"1"-2288"0,4 2-576 0,-2 1 0 0,0 0 1856 0,0-2 256 0,0 1 48 0,-2 0 16 16,2 1-832-16,-1 1-176 0,1 3-16 0,0 2-16 16,0 5-432-16,0 3-96 0,0-14-16 0,0 0 0 15,5 64-272-15,-5-64-64 0,5 61-16 0,-5-61 0 0,5 72-240 0,-5-72 128 16,7 72-128-16,-7-72 0 16,9 65 0-16,-9-65 0 0,10 52 0 0,-10-52 0 15,0 0 0-15,21 62 0 0,-21-62 0 0,0 0 0 16,0 0 0-16,32 54 0 0,-32-54 0 0,0 0 0 0,0 0 0 0,0 0 0 15,0 0 0-15,0 0-160 0,0 0 160 0,0 0 0 16,0 0 0-16,50 4 0 0,-49-11 0 0,-1 0 128 16,0-2-128-16,-3 1 176 0,-1 0-176 0,-3-2 0 15,-1 0 144-15,-1 0-144 0,-2-1 0 0,-2-1 0 16,0 1 0-16,1 0 128 0,-2 1-128 0,-1 0 128 16,1 3-128-16,-1 0 128 0,-2 3 16 0,0 1 16 15,0 4 0-15,1 2 0 0,2 1-160 0,7-4 0 16,-1 3 0-16,2 0 0 0,0 1 0 0,1 0 0 15,-1 3 0-15,2 0 0 0,0 2 0 0,1 1 0 16,0 0 0-16,3 1 0 0,0 2-144 0,1-2 144 16,1 0 0-16,1-1 0 0,-3-10 0 0,0 0 0 0,0 0 0 0,0 0 0 15,45 51 0-15,-45-51 0 0,0 0 0 0,63 28 0 16,-63-28 0-16,0 0-208 0,74 13 64 0,-74-13 16 31,45 0-544-31,-45 0-96 0,40-4-32 0,-23 1-12896 0,-17 3-2560 0</inkml:trace>
  <inkml:trace contextRef="#ctx0" brushRef="#br1" timeOffset="-26942.54">30827 13848 20271 0,'0'0'1792'0,"0"0"-1424"0,2 2-368 0,-1-2 0 0,-1 0 1728 0,1 0 256 0,-1 0 64 0,2 0 16 0,-1 0 864 0,2 0 160 15,0 0 48-15,0 0 0 0,1-2-1696 0,2 1-336 16,1-2-64-16,1-1-16 0,3-2-448 0,1 0-112 15,-1-2-16-15,0 1 0 0,2 0-192 0,-3-3-32 16,-2 0-16-16,-2 0 0 0,0 0-48 0,-5 2-16 16,-1 2 0-16,0-1 0 0,-3-1-144 0,-1-2 192 15,0 1-192-15,-2 1 192 0,-2-4-48 0,-2 1 0 0,-2-2 0 0,-2 1 0 16,2 2 128-16,2 3 32 16,4 4 0-16,0-1 0 0,-2 2-96 0,-2 4-16 15,-3-1 0-15,2 6 0 0,1 5-192 0,2 2 0 16,1 3 128-16,2 0-128 0,4 2 0 0,1-6 0 0,0-6 0 0,1 2 0 15,2 2 0-15,-3-11 0 0,0 0 0 0,0 0 0 16,37 62 0-16,-37-62 0 0,0 0 0 0,0 0 0 16,61 48 0-16,-61-48 0 0,0 0 128 0,0 0-128 15,66 20 0-15,-66-20 0 0,0 0-128 0,0 0 128 16,64 8-1216-16,-64-8-128 0</inkml:trace>
  <inkml:trace contextRef="#ctx0" brushRef="#br1" timeOffset="-26343.63">31915 13140 30399 0,'-6'-11'2704'0,"3"5"-2160"0,2 2-544 0,0 1 0 0,1 2 2128 0,0 1 320 0,0 0 64 0,0 1 16 0,0 1-1232 0,0 2-240 0,0 3-48 0,0 3-16 15,0 4-368-15,1 3-80 0,-1-17-16 0,6 45 0 16,-6-45-192-16,8 60-32 0,-8-60-16 0,9 69 0 0,-9-69-160 0,9 79-128 31,-9-79 144-31,13 82-144 0,-13-82 0 0,13 68 0 16,-13-68 0-16,13 51 0 0,-13-51 0 0,0 0 0 15,0 0 0-15,15 59 0 0,-15-59 0 0,0 0 0 16,0 0 0-16,0 0 0 0,13 52 0 0,-12-45 0 0,-1-1 0 0,2-2 0 16,-2-1 0-16,0 0 0 0,0-2 0 0,-2 1 0 15,2-2 128-15,0-2-128 0,0-1 0 0,0 1 0 16,2-3 272-16,-2 0-32 0,1-2-16 0,2-3 0 15,1 0 160-15,0-3 48 0,3-2 0 0,2-1 0 16,1-4-112-16,4 0 0 0,1-2-16 0,4 1 0 16,1 1-304-16,1 3 128 0,0 4-128 0,0 3 0 15,0 5 0-15,1 2 0 0,-22 3 0 0,0 0 0 16,53 17 0-16,-53-17-224 0,0 0 64 0,0 0 16 16,34 58-96-16,-34-58-16 0,-3 34 0 0,-4-16 0 15,-1 2 96-15,-5-3 16 0,0-3 0 0,-2-1 0 16,1-2 144-16,-3-1-128 0,0-2 128 0,0 1-128 0,-3-2 128 0,0-2 0 15,2 1 0-15,4-2 0 0,0-1 0 0,2 0 0 16,1-2 0-16,0 1 0 0,1-2-192 0,1 0 0 16,4-2 0-16,0 1 0 15,4-2-880-15,0 0-176 0</inkml:trace>
  <inkml:trace contextRef="#ctx0" brushRef="#br1" timeOffset="-25892.44">32511 13686 37775 0,'6'-12'1664'0,"-4"7"368"0,3-2-1632 16,-1 1-400-16,-1 2 0 0,-2 0 0 0,1-1 880 0,-1 0 80 0,3-5 32 0,0-4 0 0,1-2-288 0,-4-2-48 0,1-1-16 0,-4 1 0 15,-1 1-192-15,-2 3-64 0,-5 3 0 0,-2 2 0 16,0 4-240-16,-2 2-144 0,-3 3 160 0,-2 3-160 15,4 2 0-15,-2 2 0 0,0 3 0 0,0 3 0 16,3 1 128-16,0 3-128 0,2-1 0 0,4 0 0 16,2 3 0-16,2-2 0 0,4-17 0 0,0 0 0 15,6 51 0-15,-6-51 0 0,0 0 0 0,0 0-160 16,0 0 0-16,43 56 0 0,-43-56 0 0,0 0 0 16,0 0 160-16,60 13-208 0,-60-13 80 0,29-3 128 15,-14-1-144-15,-1 0 144 0,-3-1 0 0,2 0 0 16,-2-1 0-16,-1 0 128 0,-2-1 0 0,-2 2 16 15,0-2 240-15,-2 1 32 0,0-1 16 0,-1 0 0 0,0 0 80 0,0 0 0 16,-2 1 16-16,-1 2 0 0,1 1-48 0,-1 0-16 16,0 0 0-16,-1 3 0 0,0 2-256 0,-1-1-48 15,1 3-16-15,-1 2 0 0,0 0-144 0,0 1 0 16,1 0 0-16,1 1 128 0,0-1-128 0,0 2 0 16,1-1 0-16,2-1 0 0,-3-7-352 0,0 0 0 15,0 0 0-15,0 0 0 16,0 0-688-16,0 0-144 0,48 43-32 0,-48-43-19328 0</inkml:trace>
  <inkml:trace contextRef="#ctx0" brushRef="#br1" timeOffset="-25648.54">32912 13641 38703 0,'-6'-15'1712'0,"4"8"352"0,-1-1-1648 0,1 2-416 0,1 2 0 0,0 0 0 16,-2 0 896-16,0-4 80 0,-4-3 32 0,-2-4 0 15,-3 0-176-15,-2 1-48 0,-1 3 0 0,1 3 0 0,0 2-272 0,0 3-64 16,1 3-16-16,-1 3 0 16,2 1-272-16,0 5-160 0,1 2 192 0,0 2-192 0,2 1 0 0,1-1 0 15,-1 2 0-15,5 2 0 0,0 0 0 0,4-17 0 16,-5 38 0-16,5-38 0 16,0 0-144-16,6 52 16 0,-6-52 0 0,0 0 0 15,0 0-384-15,35 53-80 16,-35-53-16-16,0 0 0 0,0 0-224 0,57 28-32 15,-57-28-16-15,0 0-17904 0</inkml:trace>
  <inkml:trace contextRef="#ctx0" brushRef="#br1" timeOffset="-25408.27">33094 13282 35935 0,'2'-24'1600'0,"-1"11"320"0,1 2-1536 0,-1 2-384 16,0 4 0-16,-1 2 0 0,2 0 1472 0,-1-1 208 15,1-2 48-15,1-1 16 0,-1 1-400 0,1 3-96 16,-1 3-16-16,-2 3 0 0,1 4-656 0,-1 5-128 0,0 3-16 0,0 2-16 16,0-17-240-16,0 44-48 0,0-44-128 0,-3 59 192 15,3-59-192-15,-5 71 0 0,0-29 0 0,5-42 0 16,-5 79-256-16,5-79-64 0,1 70 0 0,-1-70 0 16,3 51-64-16,-3-51 0 0,0 0-16 0,0 0 0 15,13 59-192-15,-13-59-48 0,0 0 0 0,0 0-19120 16</inkml:trace>
  <inkml:trace contextRef="#ctx0" brushRef="#br1" timeOffset="-25123.38">33288 13342 21183 0,'7'-7'944'0,"-3"5"192"0,3-1-912 0,-2 1-224 0,-4 2 0 0,0 0 0 0,2 0 2736 0,0 2 496 16,1 1 96-16,2 2 32 0,-3 4-864 0,-3 1-160 15,-6 1-32-15,-2 2-16 0,-5 1-1648 0,-3 0-320 16,-5 1-64-16,-1 0 0 0,-1-1-256 0,0-2 128 16,-1 1-128-16,5-2 0 0,3-1 256 0,5-3-32 15,4 0-16-15,1-2 0 0,3-1-208 0,3 0 144 0,3 0-144 0,3 1 128 16,-6-5 0-16,0 0-128 0,0 0 192 0,52 32-64 16,-52-32 48-16,0 0 0 0,56 38 0 0,-56-38 0 15,0 0-16-15,58 47 0 0,-58-47 0 0,0 0 0 16,61 49-160-16,-61-49 128 0,0 0-128 0,51 43 128 15,-51-43-272-15,0 0-64 16,0 0-16-16,0 0-19728 0</inkml:trace>
  <inkml:trace contextRef="#ctx0" brushRef="#br1" timeOffset="-24589.54">29424 14478 25791 0,'-1'-4'2304'0,"0"0"-1856"0,2 1-448 0,0 2 0 0,2 1 1728 0,-1-3 240 0,-1-1 48 0,0-2 16 0,1 0 112 0,-2 2 32 16,0 5 0-16,-2 5 0 0,1 5-1328 0,-3 5-256 0,1 5-48 0,0 3-16 15,0 4-256-15,3-28-48 0,-1 63-16 0,1-63 0 16,4 66-32-16,-4-66-16 0,7 65 0 0,-7-65 0 16,11 62-160-16,-11-62 192 15,16 54-192-15,-16-54 192 0,0 0-192 0,28 53 192 0,-28-53-192 0,0 0 192 16,0 0 64-16,0 0 0 0,58 47 16 15,-58-47 0-15,0 0-64 0,0 0-16 0,62 9 0 0,-62-9 0 0,36-3-64 0,-22 0-128 16,-3 1 176-16,0 0-176 16,4-1 0-16,-1-3 0 0,0 2-192 0,-2-3 48 31,0 1-768-31,-2 1-160 0</inkml:trace>
  <inkml:trace contextRef="#ctx0" brushRef="#br1" timeOffset="-24379.52">29259 14696 32255 0,'-6'-3'1424'0,"5"2"304"0,0 1-1392 0,2-2-336 15,0 1 0-15,2 1 0 0,0-2 1216 0,3 1 192 16,4 0 16-16,4-2 16 0,4-1 112 0,-18 4 32 16,50-8 0-16,-25 4 0 0,2 1-688 0,-2 1-128 0,-25 2-16 0,54-5-16 15,-54 5-480-15,52 0-80 16,-52 0-32-16,0 0 0 0,61 6-336 0,-61-6-64 0,0 0 0 0,0 0-13312 31,0 0-2640-31</inkml:trace>
  <inkml:trace contextRef="#ctx0" brushRef="#br1" timeOffset="-24005.42">29806 14820 33167 0,'0'2'2944'0,"1"-1"-2352"0,1 0-464 0,-1 1-128 16,0-1 704-16,1 2 128 0,-1 1 32 0,-1-4 0 16,0 0 112-16,0 0 32 0,0 0 0 0,19 54 0 0,-19-54-416 0,0 0-80 15,0 0 0-15,22 51-16 16,-22-51-304-16,0 0-48 0,0 0-16 0,0 0 0 0,51 47 64 0,-51-47 16 16,0 0 0-16,0 0 0 0,55 8 48 0,-55-8 16 0,0 0 0 0,43-8 0 31,-31 2 112-31,1 0 32 0,-2-2 0 0,-1-2 0 15,1 0-32-15,-2 0 0 0,-1-1 0 0,-2-2 0 16,0 0 64-16,-3 1 0 0,-3-3 0 0,-2 0 0 16,-2 1 48-16,-3-3 16 0,-2 1 0 0,-1-1 0 0,-2 0-112 0,-2 2-16 15,-2 1 0-15,-1 1 0 0,2 3-64 0,-1 0 0 16,-1 5-16-16,2 0 0 16,0 3-48-16,4 0-16 0,0 2 0 0,1 3 0 0,0 1-240 0,0 0 0 15,2 3 0-15,-1 2 0 16,2 1-496-16,-1 0-80 0,1 0-32 0,0 2 0 15,-2 4-736-15,-1 1-160 0,2 0-32 0,-1 0-19728 16</inkml:trace>
  <inkml:trace contextRef="#ctx0" brushRef="#br1" timeOffset="-23470.19">30732 14775 14735 0,'2'3'1312'0,"-1"1"-1056"0,2-1-256 0,-1 0 0 16,-1 0 1408-16,-1-1 208 0,3 5 48 0,-3-7 16 0,0 0 1168 0,0 0 224 0,14 61 64 0,-14-61 0 15,0 0-752-15,8 50-144 0,-8-50-16 0,0 0-16 16,0 0-1248-16,0 0-240 0,13 55-48 0,-10-48-16 0,-2-2-272 0,1 1-48 16,-1-2-16-16,-2-2 0 0,2 1-48 0,-1-1-16 15,0 0 0-15,0-2 0 0,0 0-16 16,-1 0-16-16,1-3 0 0,-2 0 0 16,1 0 80-16,1-2 16 0,-2-1 0 0,1-1 0 0,1-2 80 0,0 0 32 15,0-1 0-15,0-3 0 0,0-1-48 0,1-2-16 16,-2 2 0-16,4-3 0 0,-2 0-80 0,1 10-16 15,-1 0 0-15,1 2 0 0,-1-3-112 0,2 0-32 16,0-1 0-16,1 0 0 0,3-3-128 0,3-2 0 16,0 1 0-16,2 2 0 0,1 1 0 0,0 3 0 15,-13 7 0-15,0 0 0 0,0 0-224 0,54 6 80 16,-54-6 16-16,0 0 0 0,0 0-128 0,50 46 0 16,-50-46-16-16,0 0 0 0,29 54 80 0,-29-54 32 15,0 0 0-15,19 55 0 0,-19-55-16 0,0 0 0 16,0 0 0-16,10 61 0 0,-10-61 176 0,0 0 0 0,0 0 0 0,0 0 0 15,3 45 0-15,-4-41 0 0,2 1 0 0,-1-2-128 32,0-1-320-32,2 0-48 0,0-1-16 0,1-1 0 15,1 0-624-15,-1 0-128 0</inkml:trace>
  <inkml:trace contextRef="#ctx0" brushRef="#br1" timeOffset="-22485.54">31303 14755 32255 0,'-5'-4'2864'0,"2"1"-2288"0,4 2-576 0,-1-1 0 0,0 2 1232 0,0 0 144 0,-3-1 32 0,0 0 0 0,-1-2-48 0,-1 3 0 16,-1 3 0-16,-1 1 0 0,1 3-736 16,1 3-160-16,0 1-16 0,5-11-16 0,-5 27-240 0,5-27-64 15,0 0 0-15,0 46 0 0,0-46-128 0,0 0 128 16,0 0-128-16,12 60 128 0,-12-60-128 0,0 0 0 15,0 0 0-15,0 0 0 0,0 0 128 0,43 49-128 16,-43-49 0-16,0 0 128 0,0 0-128 0,49 2 0 16,-33-5 0-16,-4 0 0 0,0-1 0 0,0 0 0 15,0-2 0-15,0-1-176 0,1 0 176 0,0-2 0 16,0-1-144-16,-2 2 144 0,0-3 0 0,2 1 0 16,1-3 0-16,0 0 0 0,-1-1 288 0,-2 0 32 15,-1-2 0-15,-3 2 0 0,-1 0 288 0,-2 3 64 16,-1 1 16-16,-2 2 0 0,-1 3 80 0,-1 1 32 15,-1 3 0-15,1 1 0 0,-2 1-304 0,0 3-64 0,-1 2-16 0,0 2 0 16,-2 2-416-16,2 2 0 0,0 0 128 0,0 2-128 16,1 1 0-16,1-1 0 0,1 1 0 0,-1-1 0 15,4-1 0-15,-1 1 0 0,1 0-144 0,-2-14 144 16,0 0-128-16,0 0 128 0,0 0-192 0,0 0 192 16,34 58-224-16,-34-58 64 0,0 0 16 0,0 0 0 15,0 0 16-15,0 0 0 0,55 19 0 0,-55-19 0 16,0 0 128-16,0 0-192 0,41-7 192 0,-31 4-192 15,-2 0 192-15,2-1 0 0,-2-1 0 0,2 0-128 16,-1-1 128-16,-1 1 0 0,1-3 0 0,-1 3 0 16,1-2 0-16,-1 0 0 0,1 0 0 0,-2 1 0 15,0 3 0-15,1 0 0 0,-1 2 0 0,-7 1 0 16,0 0 0-16,0 0 0 0,0 0 0 0,0 0 0 16,0 0 0-16,0 0-208 0,0 0 80 0,47 51 128 0,-47-51-304 0,0 0 64 15,0 0 16-15,0 0 0 16,11 51 224-16,-11-43 0 0,0-8-160 0,0 0 160 0,0 0 0 0,0 0 0 15,0 0 0-15,0 0 0 0,0 0 0 0,0 0 0 0,6 45 0 0,-6-45 0 16,1 0 0-16,1-3 0 16,-1-1 0-16,2 1 0 0,-2-2 176 0,2-1-48 15,-1-1-128-15,0-1 192 0,0-2-64 0,1-3-128 16,-1 0 176-16,3-1-176 0,-1 3 192 0,0 1-192 16,0 1 192-16,1 0-192 0,-1-3 144 0,3 0-144 15,1-3 0-15,1 0 144 0,4-2-144 0,1-1 0 16,1 1 0-16,1 4 0 0,-1 2 0 0,-1 2-176 15,2 3 176-15,-16 6-192 0,0 0 0 0,0 0-16 0,52 13 0 0,-52-13 0 16,0 0-112-16,0 0 0 16,0 0-16-16,33 62 0 0,-33-62 336 0,0 0 0 0,5 48 0 0,-5-48 0 15,0 0 0-15,0 0 208 0,0 48-16 0,-1-39-16 16,-2-1 224-16,2-2 48 0,-2 0 16 0,2-2 0 16,-1 0-96-16,1-1-32 0,2-2 0 0,1-1 0 15,-4 0-144-15,1-1-16 0,1-2-16 0,0 0 0 16,1-1-160-16,2-2 0 0,3-1 0 0,-2 0 0 0,-3-1 0 0,3-2 0 15,5 0 0-15,-3-3 0 16,-2 1-128-16,3-4 128 0,4-1-160 0,1-3 160 16,0 1-192-16,-2-1 192 0,-3-1-208 0,2 1 80 15,1 3 128-15,-1 1-192 0,3 2 192 0,-1 4-192 0,2 3 192 16,1 2-192-16,-14 5 192 0,0 0-192 0,44 0 192 16,-44 0-208-16,0 0 80 0,0 0 128 0,0 0-272 0,55 36 64 15,-55-36 16-15,0 0 0 0,0 0 192 0,11 54 0 16,-11-54 0-16,0 0 0 0,0 0 0 0,16 55 0 15,-16-55 0-15,0 0 0 16,0 0-832-16,0 0-80 0,0 0-16 0,18 58-20192 16</inkml:trace>
  <inkml:trace contextRef="#ctx0" brushRef="#br1" timeOffset="-22287.42">32713 14865 8287 0,'0'-2'736'0,"1"0"-592"0,2 4-144 0,-1-4 0 0,-1 2 8768 0,0 0 1712 0,1 0 336 0,-1 0 80 0,4 0-8016 0,0 0-1600 0,2 2-320 0,-1-1-64 16,1 0-640-16,-1 2-128 0,-6-3-128 0,0 0-15008 15,0 0-3104-15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50:28.84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50:34.574"/>
    </inkml:context>
  </inkml:definitions>
  <inkml:trace contextRef="#ctx0" brushRef="#br0">14799 6989 7359 0,'0'0'656'0,"0"0"-528"0,0 0-128 0,0 0 0 0,0 0 1344 0,2-1 224 0,-2 1 48 0,1 0 16 15,-1-2 464-15,2 4 80 0,-2-2 32 0,1 1 0 16,0 1-672-16,-1 1-128 0,0 1-16 0,0 1-16 15,0 1-176-15,-1 0-48 0,-2 2 0 0,0-1 0 16,0 2-384-16,1-1-64 0,-1 1-32 0,0-2 0 16,3 0-256-16,0-2-48 0,1 0-16 0,1-2 0 0,2-1 208 0,3-2 32 15,2-2 16-15,0-3 0 16,4-2 352-16,1-3 80 0,2-2 16 0,2-4 0 16,2-1-224-16,0-4-64 0,1 0 0 0,0-5 0 0,2 1-128 0,-3-2-16 0,-1-1-16 15,1-3 0-15,-2 4-96 0,2-4 0 16,3-2-16-16,-2-1 0 0,2 2-96 0,-4 2-16 15,-2 5 0-15,-4 2 0 0,-3 6-256 0,-3 3-128 0,-1 1 128 0,-4 4-128 16,1 3 0-16,-3 2 0 16,0 2 0-16,-1 2 0 15,1 2-928-15,-2 2-64 0,1 3-16 0,-2 3-19360 0</inkml:trace>
  <inkml:trace contextRef="#ctx1" brushRef="#br0">18239 15221 0,'0'0'0,"0"0"15,0 0 1,59-103-16,-28 58 0,8-3 15,-4 4 1,-8 6-16,-99-82 16,4-13-1,13 3-15,14 14 16,7 18-16,25 11 16,15 20-1,4 9-15,-10 58 16,0 0-1</inkml:trace>
  <inkml:trace contextRef="#ctx0" brushRef="#br0" timeOffset="8209.35">15643 8388 11055 0,'0'0'976'0,"0"0"-784"0,0 0-192 0,0 0 0 0,-3 0 1264 0,3 0 208 0,-2 0 32 0,2 0 16 0,-1 0 1008 0,0 1 208 0,1 1 32 0,-2-1 16 15,2-1-832-15,0 0-160 16,0 2-48-16,2-4 0 16,-1 2-608-16,3-3-128 0,2 1-32 0,1-4 0 0,0 2 0 0,1-5 0 15,5-1 0-15,3-2 0 0,2-5-400 0,2-2-96 0,0-1-16 0,2-2 0 16,4-2-160-16,-2-2-48 0,0 4 0 0,-2 1 0 15,4-2-64-15,-2 0 0 0,1 1-16 0,1-2 0 16,-1 1-16-16,0 1 0 0,1-2 0 0,-1 1 0 16,4 0 32-16,-4-1 0 0,2 2 0 0,-3 1 0 0,1-1-16 0,-1 0 0 15,2-2 0-15,-1 1 0 0,-1 1-176 0,4-4 160 16,6-4-160-16,7-3 160 0,3-3-160 0,1-1 0 16,3 1 144-16,-3-1-144 0,2 3 0 0,-5 2 0 15,-3 1 0-15,-4-1 128 0,-3 4-128 0,-2 1 0 31,-2 3 0-31,1 2 0 0,-1-1 0 0,2-1 0 16,3-3 0-16,7-4 0 0,14-4 0 0,-1-2 0 16,-2 6 0-16,-3 1 0 0,2 4 0 0,-1-6 0 15,-1 3 0-15,4-2 0 0,5-3 0 0,2 0 0 16,-1 1 0-16,2 1 0 0,-3-1 0 0,7-3 0 0,1-2 0 0,-9 4 0 16,-9 5 0-16,8-5 0 0,10-8 0 0,11-3 0 15,4 0 0-15,-1 1 0 0,1 3 0 0,-5 0 0 16,-4 3 0-16,-2 1 0 0,-6 6 0 0,1 0 0 15,1 1 0-15,0-1 0 0,0 1 0 0,-1 4 0 16,-1-1 0-16,-5 3 0 0,-3 1 0 0,-3 3 0 16,3 2 0-16,-4 2 0 0,-1 4 0 0,1 3 0 15,-2 2 0-15,-1 4 0 0,-3 1 0 0,-1 2 128 16,-6 0-128-16,-38 0 0 0,79 1 0 0,-38-1 0 0,0 0 0 0,-41 0 0 16,86 3 0-16,-43-2 0 0,-43-1 0 0,75 7 0 15,-75-7 0-15,87 13 0 16,-87-13 0-16,82 18 0 0,-82-18 0 0,68 16 0 15,-68-16 0-15,0 0 0 0,83 17 0 0,-83-17 0 0,72 14 0 0,-72-14 0 16,74 14 0-16,-74-14 0 0,86 18 0 0,-86-18 0 16,90 22 0-16,-90-22 0 0,87 24 0 0,-87-24 0 15,79 27 0-15,-79-27 0 0,72 26 0 0,-72-26 0 16,79 31 0-16,-79-31 0 0,0 0 0 0,0 0 0 16,65 29 0-16,-65-29 0 0,0 0 0 0,71 31 0 15,-71-31 0-15,86 45 0 0,-86-45 0 0,94 54 0 16,-94-54 0-16,79 48 0 0,-79-48 0 0,61 38 0 0,-61-38 0 0,0 0 0 15,69 44 0-15,-69-44 0 0,0 0 0 0,64 35 128 16,-64-35-128-16,0 0 0 0,0 0 128 0,66 35-128 16,-66-35 160-16,0 0-32 0,0 0-128 0,0 0 192 15,58 26-32-15,-49-25-16 0,-2 2 0 0,-2-3 0 16,0 0 64-16,-2 0 16 0,-2-1 0 0,0-1 0 16,1-1 64-16,-4-1 16 0,1 0 0 0,-2 0 0 0,0-1-176 0,-1 0-128 15,-3-2 192-15,0 0-192 16,-2 1 0-16,2-1 0 0,0 1-192 0,2 1 48 15,-1-2-784-15,3 5-160 0,2-1-16 0,-2 2-19376 16</inkml:trace>
  <inkml:trace contextRef="#ctx0" brushRef="#br0" timeOffset="9414.49">15822 9140 11055 0,'0'0'976'0,"0"0"-784"0,0 0-192 0,0 0 0 0,1 0 1440 0,-1-2 240 0,2 2 48 0,-1-1 16 0,2 1 864 0,1-2 160 16,2 1 48-16,0-1 0 0,-1 0-1088 0,2-1-192 15,2-1-64-15,1-1 0 0,0 1-288 0,-1-3-64 0,6 0-16 0,-1-3 0 16,3-1-80-16,0-1-32 0,2 1 0 0,1-3 0 16,3-1-480-16,1-2-112 0,0 0-16 0,3-2 0 15,-2 1-144-15,1 0-48 0,0-2 0 0,3-3 0 16,2-2-32-16,3-4-16 0,2 1 0 0,2-3 0 16,3 1-16-16,7-2-128 15,5-3 192-15,3-2-64 0,6 0-128 0,3-1 128 16,3-3-128-16,0-1 128 0,-3 4-128 0,10-9 0 0,14-7 0 0,5-1 0 15,1 0 0-15,1 0 0 0,2 0 0 0,1-2 0 16,-1 5 0-16,4-2 0 0,4-4 128 0,-14 8-128 16,-13 4 0-16,11-6 0 0,12-6 0 0,10-3 0 15,6 5 0-15,2-2 0 0,-2 1 0 0,0 2 0 16,0 3 128-16,-11 1-128 0,-10 5 0 0,11-7 128 0,10-2-128 0,4 0 0 16,2 4 144-16,3-1-144 0,5 1 0 15,1 2 0-15,-1 4 0 0,-7 2 128 0,-17 6-128 0,-3 2 0 16,1 1 0-16,0 0 0 0,1 2 0 15,8-2 0-15,3-1 0 0,5-1 0 0,6 5 0 0,-1 1 0 16,-6 1 0-16,-6 3 0 0,-5 2 0 0,-2 3 0 16,3 4 0-16,-23 3 0 0,-20 4 0 0,9-1 0 0,22-2 0 15,17 0 128-15,5 2-128 0,0 1 0 16,-1 2 0-16,-7 1 0 0,-4 1 0 16,-2 5 0-16,-10 2 0 0,0 2 0 0,-5 1 0 0,-2 2 0 15,-5 1 0-15,3 4 0 0,4 3 0 0,-5 0 0 16,-12-1 0-16,1 3 0 0,4 2 0 0,0 5 0 15,-1 2 0-15,-2 1 0 0,-2-5 0 0,-3 0 128 16,-3-3-128-16,3 5 0 0,3 2 0 0,-2 1 0 16,-8-2 0-16,-1-2 0 0,2 1 0 0,-67-23 0 0,67 23 0 0,-67-23 128 15,68 24-128-15,-68-24 0 0,84 28 0 0,-24-7 128 16,18 7-128-16,8 2 0 0,6 4 0 0,-9-6 128 16,-12-4-128-16,-7-1 0 0,-4-1 128 0,0 0-128 15,-4 3 128-15,-56-25-128 0,102 44 160 0,-102-44-160 0,89 38 160 0,-89-38-160 16,76 35 160-16,-76-35-160 0,0 0 176 0,0 0-176 15,65 30 192-15,-65-30-192 0,0 0 208 0,0 0-64 16,68 35-16-16,-68-35 0 0,0 0 32 0,65 34 0 16,-65-34 0-16,55 27 0 0,-55-27 32 15,0 0 0-15,0 0 0 0,58 34 0 0,-51-30-64 16,-3-1-128-16,-1-2 192 0,0-1-64 16,-3 0-128-16,0 0 0 0,-2 0 0 0,-2-1-21296 15</inkml:trace>
  <inkml:trace contextRef="#ctx1" brushRef="#br0" timeOffset="29875.38">26818 15727 0,'0'0'0,"184"7"16,18 17-16,5-19 15,-29 7 1,-28-10-16</inkml:trace>
  <inkml:trace contextRef="#ctx0" brushRef="#br0" timeOffset="36423.28">21131 13732 5519 0,'-9'6'496'0,"5"-3"-496"0,0 0 0 0,0-2 0 0,2 1 960 0,1-2 112 0,-1 0 16 0,1 0 0 16,-1-2 896-16,0-1 192 16,2-4 48-16,1-1 0 0,3-1 512 0,3-3 96 0,2-4 32 0,-9 16 0 15,25-38-560-15,-25 38-96 0,34-44-32 0,-15 19 0 16,-19 25-896-16,40-51-192 16,-40 51-48-16,41-50 0 0,-22 26-512 0,-1-1-96 15,2-2-32-15,-2-1 0 0,2-3-176 0,0-2-32 16,-2 1-16-16,2-2 0 0,0-3-16 0,0 0 0 15,4-4 0-15,-2-2 0 0,2-1-32 0,-1-1 0 16,2-2 0-16,2-5 0 0,4-6 32 0,0-2 0 16,2-2 0-16,2 0 0 0,0 1 0 0,1-1 0 15,-1 0 0-15,-1-2 0 0,3-2 16 0,-3-2 0 16,-1 2 0-16,3-3 0 0,2-2-48 0,1 0 0 0,1 1 0 16,-2-1 0-16,0 0 832 0,5-8 144 15,0-7 48-15,4-1 0 16,0 2-1664-16,-4-1-320 0,-2 4-64 0,2-9 0 0,1-3 896 0,2-2 0 15,2-2 0-15,0 5 0 0,-5 9 128 0,5-7-128 0,5-8 160 0,0-3-160 16,2 5 128-16,-4 0-128 0,-1 3 0 0,-4 2 0 16,0-3 144-16,1 2-144 0,2 0 128 0,-1 1-128 15,0 3 240-15,2-3-48 0,1-5 0 0,0-2 0 16,4 1-16-16,-3-1-16 0,-1 1 0 0,-3 0 0 16,-2 2-32-16,2 3-128 0,2 2 192 0,-3 7-64 15,-5 7 16-15,3-6 0 0,5-9 0 0,-1 0 0 16,-1 8 48-16,-3 0 16 0,-4 4 0 0,-3 3 0 0,-4 2 16 0,-1 5 0 15,-5 6 0-15,0 2 0 0,0 4-32 16,-2 6-16-16,-5 7 0 0,-4 7 0 0,-3 5-176 16,-3 5 128-16,-1 2-128 0,-3 4 128 0,-2 3-128 0,-3 4 0 15,0 2 0-15,-4 3 0 0,0 3-192 0,-1 3-64 16,-3 0 0-16,1 2-16 16,-1 2-480-16,0 2-80 0,-2 2-32 0,-2 0 0 15,-3 3-176-15,-1 0-48 0,0 3 0 0,-3 3-18704 0</inkml:trace>
  <inkml:trace contextRef="#ctx0" brushRef="#br0" timeOffset="36915.21">21132 7612 34095 0,'-30'7'3024'0,"14"0"-2416"0,4 1-480 0,7 0-128 0,5-1 496 0,0-7 80 0,0 0 0 0,0 0 16 0,33 58-592 0,-33-58-192 16,58 86 0-16,-11-28 0 0,10 7 480 0,3 3 96 16,5 3 0-16,4 2 16 0,4 2 192 0,3 7 48 15,9 10 0-15,2 4 0 16,2 4-48-16,-1 0 0 0,-4 1 0 0,1 2 0 0,1 3-208 0,3 8-32 0,2 5-16 0,-5 7 0 15,-6 4 0-15,0 1 0 16,-1 0 0-16,-3 2 0 16,-4-4 128-16,1 11 32 0,5 5 0 0,0 2 0 15,-2 0 96-15,5-4 32 0,8-2 0 0,-2-1 0 0,2 1-112 0,-3-1 0 0,1-2-16 0,0-1 0 16,-2-8-128-16,10 7-32 0,6 3 0 0,-2 3 0 16,-4-1-144-16,-2-4-48 15,2-3 0-15,1-4 0 0,5-3-144 0,-6-1 160 0,-6 0-160 16,-4-10 160-16,-2-10-160 0,-5-5 192 0,-3-6-192 0,-3-5 192 15,-3-5-192-15,-8-7 160 16,-9-9-160-16,-7-8 160 0,-7-8-160 0,-7-4 128 16,-2-6-128-16,-29-43 128 0,41 72-128 0,-41-72 0 0,22 50 144 0,-22-50-144 0,6 28 0 0,-9-22 0 31,-3-2 0-31,-5-5 128 0,-3-5-128 0,-6-4 0 0,-4-7 0 0,-4-7 0 31,-6-8-896-31,-7-11-208 0,-7-8-48 0,-11-18-21136 0</inkml:trace>
  <inkml:trace contextRef="#ctx1" brushRef="#br0" timeOffset="38654.17">23641 16304 0,'0'0'0,"0"0"15,0 0-15,0 0 0,0 0 0,0 0 32</inkml:trace>
  <inkml:trace contextRef="#ctx0" brushRef="#br0" timeOffset="45483.63">22518 8618 911 0,'11'2'0'0,"-4"-4"0"0,-1 2 0 0,1 0 0 0,0-1 688 0,0 1 48 0,6-2 16 0,8 1 0 0,9 1 576 0,6-1 112 0,15-2 32 0,13-1 0 15,9-1 192-15,5 1 32 0,0-3 16 0,1 1 0 16,-3 1-448-16,-10-2-96 0,-9 2-16 0,9 0 0 16,15-2-352-16,15-2-80 0,6 4-16 0,-19 0 0 15,-19 2-240-15,9-1-48 0,27 0-16 0,22-2 0 16,9 2-240-16,-4 1-160 0,0 0 192 0,8-1-192 16,6 3 240-16,2-1-64 15,-1 2-16-15,1 2 0 0,0-2-16 0,-5 1 0 0,-1 3 0 0,2-1 0 0,2 0-144 0,-7 1 160 16,-22 1-160-16,11 0 160 0,12-1-160 0,-3 1 0 15,-22-1 0-15,1 0 128 0,2-2 0 0,2-2-128 16,-2-2 192-16,-14 1-64 0,-23-1 496 0,-1 1 80 16,1-3 32-16,0-2 0 0,-2 0 352 0,-5-2 64 15,-4 1 0-15,-8 0 16 16,-11 1-304-16,-9 0-64 0,-5-1-16 0,-2 0 0 0,-6 0-416 0,-4-1-96 0,-5 1-16 0,-3 0 0 31,-2 1-128-31,-5-1-128 0,-1-2 192 0,-2 0-192 16,-2-1-160-16,-2 0-144 0,-2 0-16 0,-1 0-16 31,-3 2-768-31,1-2-160 0,0 3-16 0,0 0-16 16,2 1-1136-16,-2 2-240 0</inkml:trace>
  <inkml:trace contextRef="#ctx0" brushRef="#br0" timeOffset="49078.13">30006 8358 25791 0,'0'-7'2304'0,"0"3"-1856"0,0 1-448 0,2 0 0 0,-2 0 160 0,1 1-160 0,1-1 160 0,0-1-160 0,3-3 1712 0,2-5 240 16,1 0 48-16,2-1 16 0,0-1-416 0,1 1-96 16,1 0-16-16,-1 1 0 0,0 2-736 0,0-2-160 0,2 2-16 0,0 1-16 15,1-1-288-15,-3 1-48 16,1 1-16-16,-4-1 0 0,1 5-208 0,-2 0 176 0,-2 1-176 0,1 2 160 15,-3 2-160-15,-3 3 0 0,0 2 144 16,-3 2-144-16,0 4 0 0,-1 2 0 0,-2 3 0 0,-1 2 0 31,2 3 0-31,-4 2-208 0,3 1 80 0,1 3 128 16,-1 1-192-16,3-3 192 0,3-26-192 0,0 51 192 16,0-51-256-16,0 0 64 0,9 61 0 0,-9-61 16 15,0 0 48-15,0 0 0 0,17 59 0 0,-17-59 0 0,0 0 128 16,0 0-208-16,0 0 80 0,0 0 128 15,0 0-1216-15,0 0-128 0,0 0-32 0,43 54-14832 16</inkml:trace>
  <inkml:trace contextRef="#ctx0" brushRef="#br0" timeOffset="49281.32">29998 8661 21183 0,'4'0'1888'0,"0"0"-1504"0,-1-2-384 0,0 2 0 15,1-1 1664-15,2 1 256 0,4-2 48 0,5 1 16 16,8-2 864-16,4 0 176 0,2 0 48 0,4-1 0 16,-1 1-1920-16,1 2-368 0,-3 1-80 0,-2 0 0 15,-3 1-496-15,-1 2-80 0,-24-3-128 0,0 0 176 16,58 12-176-16,-58-12-192 0,0 0 32 0,0 0-18464 16</inkml:trace>
  <inkml:trace contextRef="#ctx0" brushRef="#br0" timeOffset="49653.87">30049 9202 14735 0,'-2'-3'320'0,"2"1"64"0,0 1 0 0,0 0 64 0,0-1-448 0,0 2 0 0,2-1 0 0,-1-1 0 15,2 0 2400-15,1-3 400 16,3 0 80-16,2-2 0 0,2-2-80 0,2-1-32 0,2-1 0 0,1-2 0 16,1 2-1296-16,1-2-272 15,-1 2-48-15,-1-2-16 0,-1 3-528 0,-2-1-96 16,0 3-32-16,-4 0 0 0,-1 1-304 0,-3 3-176 0,-1 1 192 15,-2 1-192-15,-1 2 0 0,-1 0 0 0,-1 2 0 0,-3 1-192 32,-1 3-320-32,0 1-48 0,-2 3-16 0,-3 1 0 0,1 3-336 0,-1 0-80 0,1 2-16 0,-1-1 0 15,1 2-128-15,1 0-16 0,-1 0-16 0,4-1 0 16,-1-1-432-16,3-1-64 0,2 1-32 0,-1-3 0 31,2 1-160-31,0-2-48 0</inkml:trace>
  <inkml:trace contextRef="#ctx0" brushRef="#br0" timeOffset="49917.56">29987 9449 11967 0,'-3'-4'1072'0,"1"1"-864"0,2 1-208 0,0 1 0 15,0 0 2880-15,0-1 544 16,2 1 96-16,1-1 32 0,-1 1-48 0,4-2-16 0,3-1 0 0,-1 1 0 15,2 0-1824-15,1 0-384 0,0 1-64 0,2-1 0 16,3 0-704-16,-2 0-144 0,3 0-32 0,0 0 0 0,0 1-160 0,0-1-48 31,0 1 0-31,-2 1 0 0,1 0-128 0,-2 1 0 0,1 0 0 0,-2 0 0 0,-2 1-416 0,-1 0 32 32,0 2 16-32,-1 0-12192 15,-1 1-2448-15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3:17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15458 7670 18431 0,'-2'-3'1632'0,"1"1"-1312"0,-1-3-320 0,2 3 0 0,0-3 1536 0,-1 0 256 0,-2-7 32 0,-3-5 16 0,-1-8 1312 0,-3-6 272 0,1-2 48 0,-4 1 16 16,2-1-1888-16,-2 1-368 15,0-3-80-15,-2 4 0 0,0 4-624 0,0 3-112 0,-5 0-32 0,-1 2 0 16,-3 1 16-16,-3 3 0 0,2 5 0 0,-6 2 0 16,-2 4-32-16,-4 1-16 0,-4 3 0 0,-4 5 0 15,-4 2-128-15,-6 4-32 16,-3 5 0-16,-3 3 0 0,10-1-192 0,-7 5 0 0,-7 5 0 0,0 4 0 15,2-1 0-15,3 2 0 0,10-2-208 0,4 0 64 16,11 0 144-16,7-1-128 0,5 2 128 0,8-1-128 0,2-1 128 0,4 2 0 16,7 5 0-16,2 3-128 0,2 1-48 15,5 2 0-15,3 2 0 0,6 0 0 16,2 2-144-16,3-6-48 0,-21-38 0 0,51 65 0 16,-51-65 64-16,62 51 16 0,-62-51 0 0,73 28 0 0,-73-28 112 15,79 13 32-15,-79-13 0 0,84-6 0 0,-84 6 144 0,95-19 0 16,-46 5-144-16,-2-3 144 15,-2-2 0-15,-4-1 0 0,-1 1 0 0,-5-2 0 16,-4 1 0-16,-3-1 160 0,-1 1-160 0,-5-1 160 16,-4 2 16-16,-1-1 0 0,-2 1 0 0,1-5 0 15,-1-3 176-15,1-6 32 0,0 1 16 0,-4-4 0 16,1 1 48-16,-3 0 16 0,-3 0 0 0,-4 1 0 0,-2 1-32 0,-4 3-16 16,-2 2 0-16,-2 6 0 0,1 3-16 0,-4 1 0 0,-3 0 0 0,-2-1 0 15,-2 2-96-15,0 3-32 0,1 0 0 16,-1 3 0-1,3 2-624-15,0 2-128 0,1 3-32 0,1 2 0 16,0 1-896-16,1 4-192 0</inkml:trace>
  <inkml:trace contextRef="#ctx0" brushRef="#br0" timeOffset="5855.07">15585 8468 2751 0,'0'0'256'0,"0"0"-256"15,0-1 0-15,0 1 0 0,0 0 704 16,1-1 80-16,-1-1 32 0,2 1 0 0,-1-1 560 0,-1 0 112 0,1-1 32 0,1 1 0 0,-2 0 144 0,1-1 16 0,1 0 16 0,-1 1 0 15,0 0-48-15,1 0-16 16,-2-1 0-16,1 1 0 16,1-1-16-16,-1 0 0 0,2 0 0 0,-2 0 0 0,1 0-272 0,1-1-48 15,1 0-16-15,-1-2 0 0,1 2-320 0,0-2-80 0,2-1-16 0,-2-1 0 16,3-1-96-16,0-2-32 0,0 0 0 0,2-2 0 16,-4 3-240-16,2-1-48 15,2-2-16-15,1-2 0 0,1-2-176 0,-3 1-16 16,2 1-16-16,-3 0 0 0,3 3-48 0,-1-2-16 0,-1 2 0 0,1 0 0 15,-2-1-32-15,0 0 0 16,1 2 0-16,1-3 0 0,-1 1 0 0,1 0-128 0,-1-1 192 16,1 0-64-16,-1 3 0 0,2-3 0 0,1-2 0 15,1-1 0-15,2 0 0 0,0 2 0 0,-1-2 0 16,1 1 0-16,-1 1-128 0,2-2 192 0,2-3-192 16,0 0 192-16,0 0-192 0,1-1 128 0,2-1-128 0,1-1 128 15,-4 5-128-15,2-2 0 0,-2-1 0 0,-1-1 128 16,3 0-128-16,-1 1 0 0,1-2 0 15,-1 0 128-15,-1 4-128 0,-2-1 160 0,1 3-160 0,-1-1 160 16,2 2-160-16,-1-1 0 0,0 3 144 0,0-2-144 16,1 2 0-16,-1 0 128 0,-1 1-128 0,0 2 0 15,-3 0 0-15,2-1 128 0,2 0-128 0,2-2 0 16,-1 1 0-16,2-1 0 0,0 0 0 0,0 0 128 16,-2 1-128-16,0 0 0 0,-2 2 0 0,1 0 128 15,1-2-128-15,0 0 0 0,1 0 0 0,-1 2 0 16,-1 1 0-16,-2 0 0 0,3 0 0 0,0-1 0 15,0 0 0-15,-1-1 0 0,3 1 0 0,1-2 128 0,-2 1-128 0,2 0 0 16,-2 1 0-16,1 0 0 0,0 0 0 0,1-2 128 16,1 2-128-16,0-2 0 15,1 2 0-15,-1-1 0 0,0 1 0 0,2 0 0 0,-1-1 0 0,-1 0 0 16,1 2 0-16,-1 0 0 0,0-1 0 16,-1 1 0-16,0 1 0 0,-1-1 0 0,1 3 0 0,0-1 0 0,0-1 0 15,-1 2 0-15,0-1 0 0,-1-1 0 0,0-1 0 0,2 2 0 16,0-1 0-16,0 1 0 15,1-1 0-15,2 0 0 0,-1 0 0 0,2-4 0 0,3 3 0 16,-1-1 0-16,-1 1 0 0,-1 0 0 16,0 0 0-16,0 1 0 0,1 0 0 0,-1-1 0 15,2 2 0-15,-1-1 0 0,1 2 0 0,-2 0 0 0,0 0 0 16,0 1 0-16,-2 1 0 0,1-1 0 16,0 0 0-16,1-1 0 0,0 2 0 0,1-1 0 15,0-1 0-15,2 1 0 0,0-1 0 0,1 0 0 16,1 2 0-16,0-2 0 0,1 1 0 0,0 2 0 0,-2-1 0 0,-1 3 0 15,2-3 0-15,2 3 0 0,-1-1 0 0,1 0 0 16,0 0 0-16,2-3 0 0,1 2 0 0,1-3 0 16,-1 0 0-16,0-1 0 0,1-1 0 0,2 1 0 15,2-1 0-15,1 1 0 0,1-1 0 0,-3 2 0 16,2 0 0-16,-2 1 0 0,1 1 0 0,-1 1 0 16,-1 1 0-16,-2 0 0 0,2-1 0 0,-1-1 0 15,-1 1 0-15,0 0 0 0,3-2 0 0,2 1 0 16,-3 0 0-16,2 1 0 0,4 1 0 0,0 0-128 0,3 3 128 15,-3 2 0-15,4 1 0 0,-2 1 0 16,-1-1 0-16,0 0 0 0,2 1 0 0,0-1 0 0,-46-3 0 0,86 7 0 16,-37 0 0-16,1-2 0 15,0 3 0-15,-50-8 0 0,105 16 0 0,-54-7 0 0,1-1-128 0,0-1 128 16,-1-1-128-16,-1-3 128 0,-4 1 0 0,4 0-128 16,3 1 128-16,1-1 0 0,1 3 0 0,-3 0 0 15,-2 0 0-15,-50-7 0 0,90 14 0 0,-90-14 0 16,86 10 0-16,-45-7 0 0,-41-3 0 0,71 8 0 15,-71-8 0-15,78 10-128 0,-78-10 128 0,59 10 0 16,-59-10 0-16,62 12 0 0,-62-12 0 0,68 11 0 0,-68-11 0 16,64 13 0-16,-64-13 0 0,50 9 0 0,-50-9 0 0,0 0 0 15,70 13 0-15,-70-13 0 0,0 0 0 0,59 11 0 16,-43-8 0-16,-4 0-128 16,0 0 128-16,-3-2 0 0,-1 1-304 0,-4 1 32 0,-1-2 0 0,-3 2 0 15,-3-3-496-15,-3 3-112 16,-1 1-16-16,-3 0-17840 0</inkml:trace>
  <inkml:trace contextRef="#ctx0" brushRef="#br0" timeOffset="7026.52">16064 9152 4607 0,'0'-4'400'0,"0"3"-400"0,0-1 0 0,0 1 0 0,0-1 848 0,1 1 96 0,-1 1 16 0,0-1 0 0,1-2 880 0,-1 0 176 0,2 0 32 0,-1-1 16 0,-1 0-208 0,3-1-64 16,0 0 0-16,0-1 0 0,1 0-384 0,0-1-96 15,0 0-16-15,2 0 0 0,1 0-112 0,0-1-32 16,2-2 0-16,1-2 0 0,2 1-320 0,1 0-80 15,0-2-16-15,1-1 0 0,3 0-240 0,1-3-48 16,2 1-16-16,4-3 0 0,3-3-160 0,4-3-16 16,3-2-16-16,2-1 0 0,3 0-64 0,0-1-16 15,2 0 0-15,4-2 0 0,3 0-32 0,3-3-128 16,4 0 192-16,-2 0-64 0,-1 1 0 0,-4 5 0 0,-6 3 0 16,-1 1 0-16,-3 1 0 0,1-1 0 0,1 1 0 0,6-3 0 15,5-3 128-15,4-3 32 0,3 1 0 0,-1-3 0 16,3 1 0-16,-1-2 0 15,3 0 0-15,0-1 0 0,5 0-32 0,1-2 0 0,1 1 0 0,-6 1 0 16,-5 7-128-16,7-4-128 0,10-2 192 0,10-6-192 16,7-3 128-16,1 0-128 0,3 3 0 0,0-2 0 15,0-3 128-15,5 1-128 0,6 0 0 0,-1 0 0 16,-2 1 128-16,-5 3-128 0,-8 6 0 0,3-2 0 16,7-1 0-16,7-3 0 0,5-1 128 0,3-2-128 0,-4 0 0 15,4 4 0-15,8 5 128 0,-8 0-128 16,-12 2 0-16,1 1 0 0,5 2 128 0,-3 0-128 15,-11 5 0-15,2 2 0 0,5-1 0 0,4 3 0 16,4 0 0-16,-7 1 0 0,-5 3 0 0,-11 0 0 0,-8 3 0 0,12-1 0 16,15-1 0-16,4-1 0 0,-28 6 0 15,7-2 0-15,13-4 0 0,13 2 0 0,7 3 0 0,0 1 0 16,-3 0 0-16,-8 2 0 0,-16 2 0 0,8 3 0 16,14 4 0-16,0-1 0 0,-6 1 128 0,-8 1-128 15,1 3 0-15,4 2 0 0,9 1 0 0,-34-1 0 0,-21-4 128 0,5 3-128 16,20 3 0-16,19 5 0 0,10 0 0 0,3 1 0 15,0 1 128-15,-7 2-128 0,-11 4 0 0,-6 1 0 16,-1-1 0-16,-8 1 128 16,-15-1-128-16,-1 2 0 0,-2 3 192 0,-2 0-192 15,-8 1 192-15,-59-27-192 0,105 52 176 0,-105-52-176 16,89 49 160-16,-89-49-160 0,76 40 160 0,-76-40-160 0,62 37 160 0,-62-37-160 16,0 0 128-16,65 41-128 0,-65-41 0 0,0 0 0 15,0 0 0-15,65 43 128 0,-65-43-128 0,0 0 0 16,0 0 0-16,0 0 0 0,0 0 0 0,56 22 0 15,-51-22 0-15,-4-1 0 0,-1 1 0 0,-1-3 0 16,-2 3-208-16,-1-1-144 0,-1 1-32 0,0 0-18496 16</inkml:trace>
  <inkml:trace contextRef="#ctx0" brushRef="#br0" timeOffset="12655.16">23012 14726 3327 0,'2'0'304'0,"-2"0"-304"0,0 2 0 0,0-2 0 16,1 0 0-16,-1 0 0 0,0 0 464 0,2 0 96 0,-1 0 16 0,0 2 32 0,1-2 320 0,1 1 64 0,-2 2 16 0,2 0 16 0,-3 0-112 0,0 0-16 15,0 2-16-15,0 1 32 0,0 1-80 0,-3 0-32 16,2 3 0-16,-1-2 32 15,1 4-144-15,-1-1-32 0,1 2 0 0,-2 1 48 0,2-2-288 0,-1 3-48 16,1-1-16-16,1 1 32 16,0-1-384-16,0 2 128 0,0-2-128 0,-1 2 0 15,1-2 0-15,0 0 0 0,0 1 0 0,0 0-160 0,-2-1 160 0,2-2-208 16,-1 1 80-16,-1-2 128 0,1-1-160 0,1-1 160 16,0-1-160-16,-2 1 160 15,2-2 0-15,0 0 0 0,-1-2-128 0,1 1 128 0,0 0 144 0,0-3 64 0,-1 1 16 0,-1-1 32 16,2-2-128-16,-1 0-128 0,1 1 144 0,0-2-144 15,0 1 0-15,0-1 0 0,0-1 0 16,1-1 0-16,-1 0-848 0,2-1-80 0</inkml:trace>
  <inkml:trace contextRef="#ctx0" brushRef="#br0" timeOffset="13195.74">23298 14889 8287 0,'4'-8'368'0,"-3"2"80"0,2 1-448 0,-1 0 0 0,-1 3 0 0,-1-1 0 0,0-1 1312 0,0-5 176 15,-1-4 48-15,-1-5 0 0,-1-2 896 0,1-1 192 0,-4 0 48 0,-1 0 0 16,0 1-240-16,-2-1-64 0,-1-2 0 0,-2 0 0 15,0 4-928-15,0 0-192 0,-1 2-32 0,-4 0-16 16,-4 0-688-16,-5 3-144 16,-2 3-32-16,-3 4 0 0,-1 4-208 0,-4 2-128 0,0 4 128 0,0 2-128 15,2 2 0-15,-5 6 0 0,-4 7-192 0,-2 2 64 16,1 5 128-16,2 0-160 0,2 3 160 0,5-1-160 16,4 2 160-16,6-1 0 15,3 3-144-15,5-1 144 0,5 1 0 0,2 1 0 16,4-1-144-16,5 4 144 0,1-37 0 0,8 74-192 15,-8-74 192-15,17 69-160 0,-17-69-160 0,36 85-16 16,-36-85-16-16,55 76 0 16,-55-76-944-16,69 55-192 0,-69-55-48 0,68 30 0 15,-68-30 96-15,80 14 16 0,-37-10 0 0,-1-3 0 0,2 2 912 0,-2-1 192 16,-1-4 48-16,-3-1 0 0,-2-2 272 0,-3-2 176 16,-1-2-32-16,-3 1 0 0,-1-1 304 0,-1-1 64 15,-3 2 16-15,-3-1 0 0,-2 1 48 0,1-2 0 0,-2-1 0 16,-1-2 0-16,-2 0 224 0,0-1 48 15,-3-1 16-15,-2-1 0 0,-1 1 592 0,-4-2 112 16,1-2 32-16,-3 1 0 0,-2 0-448 0,-2-2-64 0,-3 1-32 0,-2 2 0 16,-1 0-608-16,-2 2-128 0,0 1-32 0,-1 0 0 15,0 2-288-15,0 3 0 0,0-3 128 0,-1 2-128 16,1 2 0-16,0-1-304 0,1 4 64 0,0 0 16 16,0 3-1280-16,1 0-256 15,0 4-48-15,0 0-14624 0</inkml:trace>
  <inkml:trace contextRef="#ctx0" brushRef="#br0" timeOffset="15078.6">26550 14786 9215 0,'0'0'816'0,"0"0"-656"0,0 0-160 0,0 0 0 0,-2 0 0 0,2 0 0 0,-1 0 0 0,-1 0 128 0,1 0 448 0,0 0 96 0,2-1 16 0,0-1 0 15,1 0-176-15,2-1-16 0,0 0-16 0,3-1 0 16,0 0 368-16,5-2 80 0,-1 2 16 0,0-1 0 15,1 1 16-15,0 0 16 0,5-2 0 0,4 1 0 16,1-1-272-16,-1 0-48 0,1 2-16 0,0 1 0 16,-3 2-384-16,-19 1-96 0,0 0-16 0,0 0 0 15,60 13-144-15,-60-13 0 0,0 0 0 0,0 0 0 0,0 0 0 0,14 60-144 16,-21-39 144-16,-7 2 0 0,-3 4-288 16,-6 1 48-16,-1 0 16 0,-1 1 0 0,-1-1-144 0,1-1-16 15,-2-2-16-15,0-1 0 0,2-1 224 0,4-3 176 16,2-3-208-16,1-2 80 15,1 2 128-15,1-3 128 0,2 0-128 0,3-1 176 0,1-2 80 0,3-1 0 16,1 0 16-16,2-1 0 0,1-4 192 0,2 2 48 16,1-1 0-16,3 0 0 0,-1 1 48 0,3-2 16 15,2 0 0-15,1 0 0 0,2-1 272 0,0 1 64 16,1-2 16-16,2-1 0 0,1 0 160 0,2-1 48 16,-16-1 0-16,0 0 0 0,51 6-144 0,-35-6-32 0,-16 0 0 0,0 0 0 15,63 1-352-15,-63-1-80 0,42 0-16 0,-42 0 0 16,42 0-256-16,-25 0-48 0,0 0-16 15,0 0 0-15,-17 0-192 0,0 0 0 0,51 3 128 0,-51-3-128 16,0 0 0-16,0 0 0 0,0 0 0 0,57 9 0 16,-52-8 0-16,1 0 0 0,-3-1 0 0,0 2 0 15,-3-2 0-15,0-2 0 0,0 1-192 0,0-2 192 16,-2 0-1040-16,1-1-112 0,1 0 0 0,-2-2-14912 16</inkml:trace>
  <inkml:trace contextRef="#ctx0" brushRef="#br0" timeOffset="15512.05">27113 15029 9215 0,'4'-17'400'0,"-2"9"96"0,1-2-496 0,-2 2 0 0,1 2 0 0,-2-1 0 0,0-2 2048 0,-2-8 304 16,1-9 64-16,-4-10 16 0,-3-3 480 0,-3-1 96 0,-5 3 32 0,-2 3 0 0,-2 3-1184 0,-4 3-256 15,-3 3-32-15,-4-1-16 0,-3 5-592 0,-5 1-112 16,-7 2-16-16,-3 4-16 0,-5 1-272 0,-1 7-48 16,-1 5-16-16,-4 5 0 0,0 5-288 0,-1 5-64 15,-1 6-128-15,-5 6 192 0,-2 7-192 0,0 4 144 16,5 1-144-16,9 3 128 0,9 1-128 0,7 2 0 0,8 3 0 16,7-1 0-16,7 1 0 0,5 1 0 0,6 3 0 15,5 0 0-15,5 2-176 0,6 2 176 0,5 0-128 0,8 2 128 16,-23-57-160-16,56 105 160 0,-56-105-192 0,85 90 192 31,-85-90-1008-31,105 69-80 0,-105-69-32 0,107 34 0 16,-42-25-448-16,3-8-96 0,0-5 0 0,-3-5-16 0,-6-3 1376 0,0-7 304 0,-1-3 0 0,-4-2 0 15,-7 1 1552-15,-5-2 256 0,0-4 48 0,-4 1 16 16,-1-2-288-16,-7 1-64 0,-2-2-16 0,-5 0 0 16,-4 1-736-16,-2-1-160 0,-4 0-32 0,0 0 0 15,-2 1-48-15,-1-3-16 0,0-5 0 0,-3-1 0 0,-1-1-304 0,-5 3-64 16,-1 4-16-16,-4 1 0 15,-3 4-272-15,-3 4-64 0,-3 3-16 0,-5 4 0 32,-3 4-752-32,-6 6-160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4:05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13618 9535 4607 0,'-1'-3'400'0,"-1"2"-400"0,1-1 0 0,1 2 0 0,0-1 784 0,0-2 80 0,-1 2 16 0,-1-2 0 0,1-1 240 0,-2-2 48 16,2 3 16-16,-1-1 0 0,1 3 32 0,1-1 0 15,-2 1 0-15,2 2 0 0,2 1-224 0,-1 0-32 16,1 3-16-16,0-1 0 0,1 2-304 0,0 2-48 15,0 1-16-15,1 0 0 0,0 4-160 0,2 0-32 16,-2 1-16-16,2 1 0 0,-2 4-112 0,2 1-32 16,-2 1 0-16,0 0 0 0,1 2-224 0,-4 1 176 15,0-2-176-15,1 1 160 0,-2-2-160 0,-2-1 128 0,2-3-128 16,-2-2 128-16,0 1-128 0,-1-2 160 0,-1 3-160 16,1-2 160-16,0 0 176 0,1-1 48 0,-1-3 0 0,0 2 0 15,0-2 80-15,0-2 32 16,0-1 0-16,2-1 0 0,-2 2 176 0,2-2 32 0,-1 0 16 0,1 0 0 15,0-4-176-15,-1 1-32 16,2 0-16-16,0-1 0 0,0 0-16 0,2-2 0 16,-2 1 0-16,0-2 0 0,1 1-48 0,-1-1-16 0,1 1 0 15,1 1 0-15,-2-1-96 0,1 1-32 0,-1-1 0 0,2 2 0 16,-1 0-128-16,0 1-32 0,1 0 0 0,-1-1 0 16,2 1-128-16,-2-1 0 0,2 1 144 0,0 0-144 15,0-1 0-15,1 2 0 0,0-3 0 0,1 0 128 0,0 1-128 0,2-1 192 16,0 0-64-16,1-1 0 0,0 1 96 0,-1-2 32 15,3 0 0-15,0-2 0 0,1 2 0 0,-1-1 16 16,1-1 0-16,-1 2 0 16,2-1-96-16,-1 0-32 0,-1-1 0 0,1 1 0 15,2 1-144-15,-2-2 128 0,0 2-128 0,-1 0 128 16,2 0-128-16,-1 0 0 0,0 2 0 0,2-2 0 16,0 0 0-16,-2 0 0 0,2 0 0 0,-1 0 0 0,2 0 0 0,1 0 0 0,0-2 0 15,1 2 0 1,-1 0 0-16,1 0 0 0,1 0 0 0,1 0 0 15,0 0 0-15,1 2 0 0,-2-1 128 0,1-1-128 16,0 2 0-16,-1-2 0 0,0 1 0 0,0 0 0 0,0-1 0 16,2 0 0-16,-1 0 0 0,0 0 0 0,1-1 0 0,-1 0 0 15,2-1 128-15,1-1-128 0,-1 2 0 0,1-2 0 0,0 2 144 0,-1-2-144 16,0 1 0-16,-1 2 128 16,1-1-128-16,-1 1 0 0,-1 0 0 0,0 0 0 15,1 0 0-15,0 0 0 0,1 0 0 0,0 0 0 0,1 1 0 0,0-1 0 16,1 2 0-16,-1-1 0 15,1-1 0-15,-22 0 0 0,0 0 0 0,68 5 0 0,-47-4 0 16,2-1 0-16,-2 1 0 0,2 1 0 16,-23-2 0-16,0 0 0 0,68 5 0 0,-68-5 0 15,0 0 0-15,62 6 0 0,-41-4 0 0,-1-1 0 0,1-1 0 0,2 1 0 16,-4-1 0-16,2 0 0 0,-1 0 0 0,0-1 0 16,-20 1 0-16,0 0 0 0,61-1 0 0,-40-1 0 0,0 2 0 0,0-1 0 15,1 1 0-15,-1 0 0 16,-21 0 0-16,0 0 0 0,62 4 0 0,-42-3 0 15,-20-1 0-15,0 0 0 0,0 0 0 0,73 13 0 16,-55-9 0-16,-1 1 0 0,2-3 0 0,-2 1 0 16,0 1 0-16,-2-1 0 0,4-1 0 0,-2 0 0 0,2 0 0 0,0-1 0 0,0-1 0 0,3 0 0 31,-3 0 0-31,1-1 0 0,-1-1 0 0,-1 0 0 16,0-1 0-16,-1 0 0 0,-1 2 0 0,-1-2 0 0,1 0 0 15,-3 2 0-15,-1-2 0 0,0 0 0 0,-2 0 0 0,-2 0 0 0,0 0 0 16,1 1 0-16,-1-3 0 0,-2 1 144 15,1 1-144-15,-3-1 0 16,1 0 160-16,-1 0-160 0,0-1 128 0,-1 0-128 16,3-1 128-16,-2 0-128 0,1-1 0 0,1 2 128 15,-2-1-128-15,2-1 0 0,-2 1 144 0,2-1-144 0,0 2 0 0,-1-1 128 0,1-1-128 0,-1 0 0 16,3 0 0-16,-3 0 0 0,1-2 0 0,-1 1 128 16,0-1-128-16,-1 1 128 0,0-2-128 0,-1 0 128 0,-2 0 0 0,2 0 16 15,-1-1 0-15,-1 0 0 16,-1 1 48-16,-1-3 16 0,1 0 0 0,0-2 0 15,0 1-16-15,1-2-16 16,1 1 0-16,-1-2 0 0,0-2-176 0,-1 1 192 16,2 2-192-16,-4 1 192 0,1-2-192 0,1 1 0 0,-1 1 144 0,-1-1-144 15,1 1 0-15,-1 1 144 0,1-1-144 0,-1 3 0 16,1-1 128-16,0 2-128 0,-1-1 0 0,-1 0 0 16,2 2 144-16,-2-2-144 0,2 4 0 0,-2-2 144 15,0 0-144-15,-1-1 0 0,1 1 144 0,-1 0-144 16,1 2 0-16,-1-1 144 0,-1-1-144 0,1 2 0 0,1-1 128 0,-1 2-128 0,0 0 0 0,1 0 0 31,-1 1 128-31,1 1-128 0,0 1 0 0,0-1 0 16,2 4 0-16,-3-2 0 0,0 2 128 0,1-2-128 15,0 1 0-15,0 1 0 0,0 0 128 0,-1-1-128 16,1 1 0-16,0-1 0 0,0 1 0 0,2-2 0 16,-2 2 0-16,0-1 0 0,1 1 0 0,-1 0 0 15,0-1 0-15,0 1 0 0,0 1 0 0,-2-2 0 16,0 2 0-16,0-1 0 0,-2-1 0 0,1 2 0 15,-1 0 128-15,-1 0-128 0,-2 0 0 0,0 0 0 16,-3 0 0-16,2 0 0 0,-3 0 128 0,-1 0-128 0,1 2 0 0,-1-1 0 16,-1 1 128-16,1-2-128 0,1 1 0 0,-3 1 0 15,0 0 0-15,-2 0 0 0,0-1 128 0,0 1-128 16,1-1 0-16,-2-1 0 0,0 0 0 0,0 0 0 16,2-1 0-16,0-1 0 0,-2 1 0 0,-4-2 0 15,0 2 0-15,-1-2 0 0,-2 0 128 0,1 0-128 16,-1 0 0-16,-1 2 0 0,-2-1 0 0,-1 2 0 15,-1 0 0-15,-1 0 0 0,1 2 128 0,-1-1-128 16,0 1 0-16,-1-1 0 0,0 0 0 0,0 1 0 16,3-2 128-16,0 0-128 0,-3-2 0 0,0 1 0 15,0 1 0-15,0-1 0 0,2 1 0 0,-2 1 0 0,-3 0 0 0,0 2 0 16,2-1 128-16,-2 1-128 16,-1-2 0-16,1 2 0 0,2 1 0 0,3-3 0 0,-1 1 0 0,2-1 0 15,4 1 128-15,-3-2-128 0,-1-2 0 0,0 2 0 16,3 0 0-16,-2-1 0 0,1 2 0 0,-1-1 0 15,0 0 128-15,1 0-128 0,-1 0 0 0,-1 0 0 16,3 2 0-16,-2-1 0 0,0 2 0 0,1 0 0 16,0 0 0-16,0 1 0 0,1-3 0 0,-2 3 0 15,-1 1 0-15,1-1 0 0,-1 2 0 0,1-1 0 0,-1 2 0 0,6-3 0 16,2 2 0-16,1-2 0 16,-2 2 0-16,0 0 0 0,-2 1 0 0,4-2 0 15,0 1 0-15,1-2 0 0,3 1 0 0,1-3 0 0,1 1 0 0,4-1 0 16,0 0 0-16,2 0 0 15,5-2-144-15,-1 0-48 0,5-2 0 0,1 1 0 16,3-2-544-16,1 0-112 0,3 1-32 0,4-3 0 16,2 1-1104-16,2-2-240 0</inkml:trace>
  <inkml:trace contextRef="#ctx0" brushRef="#br0" timeOffset="715.04">16203 9551 4607 0,'-2'0'400'0,"2"0"-400"0,1 0 0 0,-1 0 0 0,-1 0 1440 0,1 0 208 0,0 0 32 0,0 1 16 0,0 0 640 0,1 1 128 0,2 1 32 0,1-2 0 0,2 1-256 0,1-1-32 0,1 0-16 0,4-1 0 16,0 0-352-16,4 0-80 15,2-1-16-15,3 0 0 0,2-2-592 0,1 0-128 0,3-1-32 0,3-2 0 16,-1 0-400-16,1-1-80 0,2-3 0 0,1 0-16 15,-2 1-160-15,-1-1-16 16,-2-2-16-16,1 1 0 0,0 0-64 0,0-2-16 0,0-1 0 0,-1-2 0 16,0 1-32-16,-2-1-16 0,0 1 0 0,-2 1 0 15,0 0-32-15,-2 1 0 0,-1 0 0 0,-4 2 0 16,-2 2-16-16,-3 1-128 0,-2 1 192 0,-3 1-64 16,-2 2-128-16,-2 2 160 0,-2 1-160 0,-1 0 160 0,-1 1-160 0,-2 1-192 15,-4 2 32-15,-1 1 16 16,-2 0-1424-16,-2 1-288 0</inkml:trace>
  <inkml:trace contextRef="#ctx0" brushRef="#br0" timeOffset="1354.36">17185 8935 13823 0,'-1'-5'608'0,"1"4"128"0,0 0-592 0,0 1-144 0,0 0 0 0,0 0 0 0,0 1 624 0,0 2 80 0,1 1 32 0,1 2 0 0,-1 4 832 0,0 1 160 15,1 4 48-15,-1 1 0 0,2 0-816 0,-1 1-176 16,0 2-16-16,1 0-16 0,0 2-240 0,0-1-64 16,0-2 0-16,-1 0 0 0,1-4-160 0,0 1-32 15,0-1-16-15,-2-3 0 0,1 0 48 0,-2-1 16 0,3-1 0 0,-2-1 0 16,0-1 224-16,1-1 48 0,-2 1 16 0,0-1 0 15,1-2-256-15,1-1-48 0,-2-1-16 0,0 0 0 16,1-1-16-16,-1-2-16 16,1-1 0-16,1 0 0 0,-2-1 384 0,1-3 80 0,-1-1 0 0,0 0 16 31,0 0 96-31,0-1 16 0,0-1 0 0,0 1 0 0,0-1-224 0,0-1-32 0,-1 0-16 0,1 0 0 16,0-1-256-16,0 1-48 15,-2-1-16-15,2 1 0 0,0 2-96 0,2-1-16 0,-2 1 0 0,1 1 0 16,1 1-128-16,1 2 0 15,-1 1 144-15,3 1-144 0,0 2 0 0,1 0 0 0,2 2 0 0,-1-1 0 0,1 2 0 0,0 0 0 16,0 0 0-16,1 0 0 0,-1-1 0 0,1 0 0 16,-2 1 0-16,0-3 0 15,1 1 0-15,0-2 0 16,0-1 0-16,-2 1 0 0,1-2 0 0,0 0 0 0,-2-1 0 0,1 1 0 16,1-1 0-16,-1 1 0 15,-2-1 0-15,2 0 0 0,-1-1 0 0,1 1 0 16,-2 0 0-16,2 0 0 15,0-1-432-15,-2 1-48 0,1 1-16 0,1-1 0 16,0 1-1696-16,-2 2-352 0</inkml:trace>
  <inkml:trace contextRef="#ctx0" brushRef="#br0" timeOffset="1733.96">17528 9148 2879 0,'2'-1'0'0,"-1"1"128"0,1 0-128 0,1 0 144 0,-2 0-144 0,0-2 0 0,2 2 0 15,1-1 0-15,4-1 2176 0,1 0 384 0,4-3 96 0,0 1 16 0,1-2-96 0,-1 1-16 0,-3-2 0 0,1 1 0 0,-3-1-512 0,2 0-128 16,-1-2 0-16,-2 0-16 0,1 0-352 0,-1 1-64 16,0-2-16-16,0-2 0 0,-1 3-240 0,0-1-48 15,-2-2-16-15,0 0 0 0,-1 2-400 0,0-2-96 16,-3 1-16-16,-2 0 0 0,0 2-352 0,-1 1-80 15,-4 1-16-15,0 0 0 0,-2 1-208 0,-1 3 0 16,-1 0 0-16,-2 2 0 0,1 4 0 0,-1 0-160 16,0 2 0-16,2 4 0 0,1-1-64 0,1 2-16 15,2 1 0-15,2 2 0 0,1 0-48 0,1 1-16 16,0 3 0-16,3-1 0 0,0-1 32 0,3 1 0 16,1-2 0-16,2-2 0 0,-1 1 16 0,2-3 16 0,3-1 0 0,0-2 0 15,1-2-80-15,1-2 0 16,-1 3-16-16,3-5 0 0,-1 2 144 0,2-3 16 0,1 1 16 0,-1-1 0 15,2-1-976-15,2-3-192 0,-1-1-32 0,0 0-8208 16,2-1-1632-16</inkml:trace>
  <inkml:trace contextRef="#ctx0" brushRef="#br0" timeOffset="2217.61">17989 8690 6447 0,'-3'-11'576'0,"0"1"-576"0,2 4 0 0,0 4 0 0,-1-1 2592 0,1-3 416 15,-4-4 64-15,-2-4 32 16,-1 1-272-16,-1 4-48 0,2 6-16 0,2 7 0 16,2 6-928-16,0 5-192 0,3 5-48 0,0 3 0 0,2 1-640 0,0 3-144 15,1 2-32-15,0 2 0 16,1 3-192-16,0 0-32 0,-4-34-16 0,10 65 0 0,-10-65-368 0,12 67-176 16,-12-67 160-16,10 70-160 15,-10-70-912-15,9 65-288 0,-4-35-48 0,-3-3-16 16,3-3-304-16,-2-5-64 0,1-2-16 0,0-4 0 15,0-2 672-15,1-4 128 0,-1-2 16 0,-1-2 16 0,1-2 816 0,-1-2 0 0,-1-1 0 0,1-4 192 16,-1 1 992-16,-1-2 192 0,-1-3 32 0,0-3 16 16,0 0 400-16,-3-3 80 0,0-1 16 0,-1-3 0 15,-1-3-672-15,-1-1-128 0,0 0-32 0,1 0 0 16,-2 2-576-16,1-1-112 0,0 0-16 16,1 4-16-16,0 3-64 0,3 2-16 0,-1 3 0 15,1 2 0-15,2 2-144 0,-1 4-16 0,2 0-128 0,-1 3 192 0,3 2-192 16,0-1 128-1,3 3-128-15,1 1 0 0,0 0 0 0,1 0 0 0,2 0 0 0,1 1 0 0,1-2 0 16,-1 2 0-16,3-2 0 0,0 0 0 16,0-1 0-16,0-2 0 0,3 2 0 0,-1-3 0 15,-3 2 0-15,1-2 0 0,1-2 0 0,1 1 0 16,-2-1 0-16,0 0 0 0,0-1 0 0,-1 0 0 16,0 0-432-16,-2 0-16 15,-1 1-16-15,-2 0 0 16,-1-1-832-16,1 0-176 0,-6 2-16 0,1-2-15872 0</inkml:trace>
  <inkml:trace contextRef="#ctx0" brushRef="#br0" timeOffset="3708.99">15630 9075 1839 0,'0'0'160'0,"0"0"-160"0,0 0 0 0,0 0 0 0,0 0 688 0,-2-2 96 0,2 2 32 0,-1-1 0 0,0-1 400 0,1-2 64 0,0 0 32 0,1 0 0 15,0-1 288-15,1 0 64 16,2-1 16-16,-1-1 0 0,1 0 96 0,2 0 16 0,-2-2 0 0,2 1 0 16,-1-1-400-16,1 1-80 0,1-2-16 0,0 2 0 15,2 1-400-15,-2-3-96 0,1 0-16 0,-1 0 0 16,2 0-256-16,1 0-48 0,0-3-16 0,1 1 0 15,2-2-16-15,1-2-16 0,1-1 0 0,-1 0 0 0,0 3 0 16,-1 0 0-16,3-2 0 0,-1 1 0 0,4-4-128 0,-1 1-32 16,-1 2 0-16,0 0 0 0,4-1-48 0,0-3-16 15,3 0 0-15,0-1 0 0,0 1-208 0,0 0 144 16,-1 0-144-16,0 2 128 16,-4 1-128-16,0 0 0 0,0 0 0 0,-2 2 0 15,2-1 0-15,-1 1 0 0,2-1 0 0,0-2 0 16,2-1 0-16,1 1 0 0,-2 1 0 0,4-6 0 15,7-2 0-15,4-5 0 0,2 1 0 0,1-2 0 16,3 0 0-16,-1-2 0 0,0 3 0 0,1-2 0 0,5-1 0 0,-2 1 0 0,-3-1 0 0,-2 5 0 16,-6 6 0-16,1-3 0 0,3 0 0 0,-2 2 0 15,-4 5-128-15,3-3 128 0,2 0 0 0,1 0 0 16,-5 5 0-16,-1 0 0 0,5 1 0 0,0 1 0 16,0 1 0-16,-4 2 0 15,0 1-144-15,-1 0 144 16,-2 3 0-16,3-3 0 0,2 3 0 0,2-2 0 0,1 1 0 0,0 1 0 0,-1 0 0 0,1 1 0 15,4 1 0-15,1 0-128 0,2 1 128 0,0 1 0 0,0 0 0 16,0-1 0-16,-4 0-128 0,3 0 128 16,6-1 0-16,-2 1 0 0,-3 1 0 0,-1 2 0 0,-1 2 0 0,0 1 0 31,-1 3 0-31,-4 1 0 0,2 0 0 0,-40-6-128 0,70 15 128 0,-36-9 0 0,-34-6 0 0,64 14 0 31,-36-10 0-31,0 2 0 0,1 0-128 0,-1-2 128 16,-28-4 0-16,58 13 0 0,-58-13 0 0,58 12-128 15,-29-6 128-15,-29-6 0 0,0 0 0 0,72 20 0 16,-50-15 0-16,-3 1 0 0,-3-2 0 0,-2-1 0 16,0 1 0-16,-2-2 0 0,-3 1 0 0,0-2 128 0,-1-1-128 0,1-1 0 15,-2-1 0-15,-1-1 128 0,-1 1-128 0,-2-3 0 16,0 1 176-16,-2 1-176 0,1-2 192 0,-1 0-192 16,1 3 160-16,-2-3-160 0,-2 2 128 0,2 2-128 15,0 0 0-15,-1-1 0 0,-2 2-144 0,0 2-10560 16,2-1-2112-16</inkml:trace>
  <inkml:trace contextRef="#ctx0" brushRef="#br0" timeOffset="4448.02">19150 7485 3679 0,'0'0'320'0,"0"0"-320"0,0 0 0 0,0 0 0 0,0 0 656 0,-1 2 64 0,-1-1 16 0,4 3 0 0,-4-1 176 0,1 1 48 0,2 1 0 0,-1-1 0 16,3 1-80-16,0 1-16 0,3 0 0 0,-1-1 0 31,2 2-32-31,2 1 0 0,1-1 0 0,-2-2 0 0,1 2-128 0,1 0-16 15,-1 3-16-15,4 0 0 0,-2 1-240 0,2 1-48 0,-13-12-16 0,0 0 0 16,0 0-208-16,52 56-32 0,-52-56-128 0,0 0 192 16,0 0-192-16,0 0 0 0,49 71 0 15,-41-58 0-15,-8-13 0 0,0 0 144 16,0 0-144-16,0 0 192 0,0 0 304 0,38 62 64 16,-34-58 16-16,-1 0 0 0,-1-1 624 0,-1-2 128 0,-1-1 16 0,-1 0 16 0,-2-1 416 0,-1 1 80 31,-2-1 0-31,-3-2 16 0,0 1-544 0,-3 1-112 0,-3 0-32 0,-2-1 0 15,-3 2-384-15,-1-1-80 0,0 2-16 0,-3-1 0 16,0 2-320-16,0-1-80 16,1 0-16-16,0 1 0 0,5-1-288 0,0 1 160 0,1 0-160 15,0 1 128-15,1 2-128 0,1 0 0 0,0 1 0 16,1 2 0-16,-1 2-480 16,-2 3-80-16,0 2-16 0,-1 5-17536 0</inkml:trace>
  <inkml:trace contextRef="#ctx0" brushRef="#br0" timeOffset="8519.52">21043 8908 4607 0,'-1'0'400'0,"-1"0"-400"0,2 0 0 0,0 0 0 0,0-2 832 0,0 1 64 0,-1 1 32 0,-1-3 0 15,0 0 784-15,-1-2 144 0,0-1 48 0,-1-2 0 16,1-2 256-16,-1 0 48 16,1 0 16-16,-1-3 0 0,-2 2-224 0,0-2-32 0,1 0-16 0,-4 2 0 0,1 0-352 0,-4 0-80 15,1 2-16-15,-3 2 0 0,-2 1-448 0,0 2-96 16,-4 1 0-16,0 3-16 0,-1 3-432 0,-2 1-96 15,-2 3-16-15,-1 0 0 0,2 2-272 0,-1 1-128 16,-1 1 0-16,0 3 128 0,-1 3-128 0,0 2 0 16,2 0 0-16,0 3 0 15,3-1 0-15,-1 1 0 0,2 4 0 0,0 1 0 16,0 2-144-16,2 2 144 0,1 2 0 0,2-2 0 0,4 1-128 0,0-2 128 16,3-2 0-16,3 1 0 15,2-3-144-15,1-2 144 0,3 1 0 0,3-4-144 16,1 1 144-16,3 2-128 0,3 0 128 0,1-1-128 0,-11-23 128 0,0 0-128 15,44 56 128-15,-44-56-128 0,0 0-144 0,68 46-32 16,-68-46 0-16,0 0 0 0,87 22-80 0,-87-22-32 0,0 0 0 16,95 3 0-16,-95-3 160 0,61-8 16 15,-61 8 16-15,53-13 0 16,-53 13 224-16,47-18 160 0,-26 6-32 0,-2 0 0 0,0-1 240 0,0 0 32 16,-2-2 16-16,-2-1 0 15,-1 0 48-15,0 1 16 0,-2 1 0 0,-4-2 0 0,1 1-128 0,-4 1-32 0,0-2 0 0,-3 2 0 0,1 0-80 31,-3 0-32-31,0-2 0 0,-1 1 0 0,-2 0-208 0,2 0 0 16,-2-2 0-16,0 1 0 0,2 2-224 0,-2 0-144 16,0 1-16-16,0 2-16 15,0 1-1936-15,0 3-384 0</inkml:trace>
  <inkml:trace contextRef="#ctx0" brushRef="#br0" timeOffset="22290.12">15758 5656 3455 0,'-7'-2'0'16,"2"1"0"-16,3 1 0 0,2 0 0 0,0 0 0 0,-1-2 0 0,-3 1 0 0,-3 0 0 0,-2-1 0 0,1 1 0 16,2-2 0-16,0 3 0 0,4-1 0 0,-1-1 0 15,1-1 0-15,2 0 0 0,0 1 0 0</inkml:trace>
  <inkml:trace contextRef="#ctx0" brushRef="#br0" timeOffset="23992.64">15217 4850 7359 0,'-1'-2'656'0,"0"-1"-528"0,1 1-128 0,0 1 0 0,0 0 816 0,-2-1 128 0,2-2 16 0,-1 0 16 0,-2-3 448 0,3-1 96 16,-3 3 16-16,2 1 0 0,-1 2 32 0,-1 2 16 15,2 4 0-15,0 2 0 0,-1 3-752 0,-1 2-128 16,2-1-48-16,-2 2 0 0,2 4-240 0,-1 2-48 15,1 4-16-15,1 0 0 16,-1 4-176-16,1 0-48 0,0 4 0 0,0 3 0 16,1 1-128-16,-1 2 0 0,1 0 144 0,1 0-144 15,-1 1 0-15,-1-2 144 0,0-1-144 0,0 0 0 16,-3 0 128-16,2-3-128 0,-2-4 0 0,0 0 0 16,2 1 256-16,-2-1-16 0,0-3 0 0,2 0 0 15,-1 0 144-15,1-3 48 0,0 0 0 0,1-1 0 16,0-2-32-16,0-1 0 0,0 0 0 0,1-1 0 15,0-2 16-15,1-1 0 0,1 0 0 0,-1-4 0 16,1 3-96-16,-1-4 0 0,1 1-16 0,-1-2 0 16,1 0-64-16,-1 0-16 0,2 1 0 0,-3-2 0 15,2-2-32-15,-2 2 0 0,1-2 0 0,-1 0 0 0,1 1-64 0,-2-1-128 16,1-1 176-16,1 1-176 0,-2-3 256 0,1 2-48 16,-1-1-16-16,1 0 0 0,1 0 80 0,-1-1 16 15,1 1 0-15,0-2 0 0,1 1-144 0,0 0-16 16,0 1-128-16,1-1 192 0,2 1-192 0,-2-1 144 15,2 0-144-15,1 1 128 0,1-1-128 0,1 2 0 16,-1-1 0-16,3 0 0 0,1 0 0 0,0 1 0 16,3-2 0-16,-1 0 0 0,3 2 0 0,0-1 0 0,2-1 0 0,3 0 0 15,3 1 0-15,0-1 0 0,4 1 0 0,-2-2 0 16,2 0 0-16,1-2 0 16,2-1 128-16,2 1-128 0,0-3 0 0,1 0 0 15,5-2 0-15,-2 1 128 0,-1 0-128 0,0 1 0 0,2-1 0 0,1 2 0 16,-2 2 0-16,0 0 0 0,0 2 0 0,0 0 0 15,-1 1 0-15,0 2 0 0,-1 0 0 0,1 0 0 16,-1-1 0-16,-3 0 0 0,3 1 0 0,-1-1 0 16,2 1 0-16,1 0 0 0,0 1 0 0,2 1 0 15,1 0 0-15,-41-5 0 0,82 13 0 0,-40-6 0 16,-1-1 0-16,3-2 0 0,1 0 0 0,-4-2 0 16,-7-1 0-16,2 0 0 0,7-1 0 0,3 2 0 15,1-1 0-15,0 1 0 0,-1-1 0 0,-2 3 0 0,-1 0 0 0,-3 1 0 16,-1-1 0-16,-1-1 0 15,-3 0 0-15,0-1 0 0,-2 1 0 0,-1-3 0 0,1 0 0 16,-2 0 0-16,1 0 0 0,-3-1 0 16,-1 1 0-16,-1-2 0 0,0 2 0 0,1-1 0 0,2 0 0 0,-1-2 0 15,1-1 0-15,-2 1 0 0,-2-2 0 0,-2 1 0 0,-2-1 144 16,-1 0-144 0,-1 0 0-16,0-1 0 0,-2 0 0 0,1-1 128 15,-2 2-128-15,-2-1 0 0,1 0 128 0,-2 2-128 0,-3 0 0 0,-1 1 128 16,0 0-128-16,-3 0 0 0,0 1 0 0,0 0 0 0,-3 1 0 0,2 1 128 15,0 0-128-15,-2-2 0 0,1 2 0 0,1 0 0 16,-2 0 0-16,2 2 0 0,-2-2 0 16,0 1 0-16,1 1 0 0,-1-2 0 15,0 1-128-15,0-1 128 0,2 0 0 0,-2-1 0 16,2-1 0-16,-2 1 0 0,0-2 0 0,-1 0 0 0,2-1 0 0,-3 0-128 16,1-1 128-16,-1 0 0 15,-1-2 128-15,0 1-128 0,1 0 288 0,-2-1-16 0,1 0 0 0,-1-1 0 16,2-1 112-16,-2 1 32 0,0-2 0 15,-2-1 0-15,2 1-160 0,-1-3-48 0,1 2 0 0,-2-3 0 16,2 1-48-16,-1-1-16 0,1-2 0 0,-1-1 0 16,1 0 32-16,0-2 0 0,0-1 0 0,-2 1 0 0,2 1-16 0,0-3 0 15,-1-5 0-15,-1-3 0 0,2-1-160 0,0-1 192 16,0 1-192-16,0 1 192 16,0-2-192-16,-1-1 0 0,0 3 0 0,-1-2 128 15,1 2-128-15,-1 1 0 0,-1 0 0 0,1 3 128 0,-1 1-128 0,0 0 128 16,2-1-128-16,-2 3 128 15,0 1-128-15,-1 0 128 0,-1-2-128 0,1-1 128 16,0 0-128-16,-2-2 0 0,2 5 144 0,0 1-144 0,-3 1 0 0,0 0 128 16,1 2-128-16,-2 2 0 0,1 2 0 0,-2-1 128 15,1 1-128-15,-2 2 0 16,-2 2 0-16,0 2 128 0,-2 0-128 0,-2 2 0 16,-2 0 0-16,-2 1 128 0,-1 1-128 0,-3 1 0 15,0 0 128-15,-5 1-128 0,0-1 128 0,-5 2-128 0,-4 0 128 0,-3-1-128 16,1 2 160-16,-2-1-160 0,-1 2 192 0,-6-1-48 0,-5 3-16 0,-6 2 0 15,-4 0-128-15,0-2 160 0,-1 0-160 16,0-2 160-16,5-2-160 0,-5 1 0 16,-5 2 0-16,-3 0 0 0,-2-1 0 0,0 1 0 15,2-1 0-15,-1-4 0 0,2 1 0 0,-1-1 0 16,-3 2 128-16,-4 2-128 0,0-1 0 0,2-1 0 16,5-1 0-16,1-2 0 0,5-1 0 0,1 0 0 15,1 1 0-15,0 0 0 0,3-1 0 0,3-2 0 16,5 0 0-16,4-2 0 0,7 1 0 0,2-2-192 15,4 2 64-15,3 2 128 16,7 3-672-16,2-1-16 0,2 2 0 0,3 2 0 16,3 4-912-16,3 3-176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51:39.494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7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51:44.709"/>
    </inkml:context>
  </inkml:definitions>
  <inkml:trace contextRef="#ctx0" brushRef="#br0">18629 2049 2751 0,'1'-3'256'0,"-1"0"-256"0,0 2 0 0,-1-1 0 0,1 2 880 0,-1-1 128 16,1-2 16-16,-2-2 16 0,1-3 432 0,1 1 96 0,-2-1 16 0,2-1 0 0,0 1-304 0,2-2-64 16,1 2-16-16,-2-1 0 0,2 1 576 0,-2-1 112 15,2 2 32-15,-3 0 0 0,1 1 160 0,-1 1 32 16,-1-1 16-16,-2 0 0 0,0 2-336 0,-2 0-64 15,-1 1 0-15,-2 2-16 0,-2 1-688 0,-2 0-144 16,-2 1-32-16,-1 2 0 0,-4 1-464 0,0 0-80 0,0 1-32 0,-1 0 0 16,-1 2-144-16,0 0-128 0,3 1 144 15,1 0-144-15,-2 2 128 0,1 1-128 0,0 2 0 0,1 2 144 16,0 2-144-16,1 3 0 0,1 0 0 0,3 1 0 16,1 0 0-16,3 1 0 15,2-4 0-15,2 2 0 0,2-3 0 0,4 0 0 0,-2-17 0 0,0 0 0 16,0 0 0-16,29 52 0 15,-29-52 0-15,0 0 0 0,0 0 0 0,75 30 0 0,-75-30 0 0,0 0 0 16,81 11 0-16,-81-11 0 0,55 7 0 0,-55-7 0 16,0 0 0-16,78 11 0 0,-78-11 0 0,0 0 0 15,63 16 0-15,-63-16 0 0,0 0 0 0,0 0 0 16,59 31 0-16,-59-31 0 0,0 0 0 0,0 0 0 16,0 0 0-16,29 52 0 0,-29-38 0 0,-3 0 0 15,-1 2 0-15,-2-2 0 0,-1 2 0 0,-2-4 0 16,1 1 0-16,-1-2 0 0,0 1 0 0,-1-3 0 0,-2 1 0 0,-2 0 0 15,0 2 0-15,-3-3 0 16,0 0 0-16,0-2 0 0,3-1 0 0,0-1 0 16,-3 0 160-16,-1-3-160 0,1 0 192 0,0-2-192 0,0-2 304 15,3 0-48-15,2-3-16 0,1 0 0 16,4-1 112-16,1-1 32 0,2 0 0 0,1-2 0 16,2 0 128-16,0-4 48 0,2-1 0 0,2 1 0 0,0-3-48 0,2 1-16 0,2-2 0 15,0-1 0-15,3 1 0 0,2-3 0 0,0 1 0 0,1 1 0 16,3-3-96-16,-2 1-16 15,-2 2 0-15,3-1 0 0,0-2-96 0,2 0-32 16,-1 3 0-16,-4 2 0 0,-2 3-80 0,1-1-32 16,1-1 0-16,-1-1 0 0,-1 1-144 0,-3 2 128 0,0 2-128 0,-3 1 128 15,-1 3-128-15,-1 1 0 16,-2 2 0-16,-2 0 0 16,-1 1-384-16,-1 1-48 0,0 2-16 0,-2 2-14976 0,-1 1-3008 0</inkml:trace>
  <inkml:trace contextRef="#ctx0" brushRef="#br0" timeOffset="523.49">20176 1711 25791 0,'-4'-11'1152'0,"5"5"224"0,2 5-1104 0,-2-2-272 0,-4 2 0 0,2-1 0 0,0 2 960 0,-2-1 144 0,1 1 32 0,-2 1 0 0,0 2 1232 0,-2 4 240 16,1 4 48-16,-1 4 16 0,0 4-1760 0,-1 4-336 16,0 2-80-16,0 2-16 0,1 1-240 0,-1 4-48 15,2 3-16-15,-2-1 0 0,1 0-176 0,0 5 192 16,2 5-192-16,-2 0 192 0,2-3-192 0,3-4 0 15,-2-4 0-15,3-3 0 0,0-3 128 0,0-6 0 16,0-2 0-16,0-19 0 0,0 0 96 0,1 36 16 0,-1-27 0 16,-1-2 0-16,0-2 16 0,-1 0 0 0,1-1 0 0,-2-1 0 15,0-2-48-15,0 1 0 0,2-1 0 0,-2 0 0 16,0-1-208-16,2 0 0 0,-1 0 0 0,1 0 0 16,1 0 0-16,0 0 0 0,0 0-208 0,0-1-19808 15</inkml:trace>
  <inkml:trace contextRef="#ctx0" brushRef="#br0" timeOffset="950.66">20229 2302 8287 0,'5'-4'736'0,"-2"2"-592"0,1 1-144 0,0-1 0 0,0 1 2896 0,-1-1 560 16,1 1 96-16,5 0 32 0,2-4 304 0,6 1 64 15,4 0 16-15,-1-2 0 0,1 1-2112 0,-2-2-432 16,0 1-80-16,-2-1 0 0,-1 1-752 0,-2-1-144 16,-1 2-16-16,-3-1-16 0,1-1-64 0,-1 0-16 0,-2-2 0 15,1 1 0-15,-2-1 0 0,0-2 0 0,-2 1 0 0,0-1 0 16,-2 1-16-16,-1 0-16 0,-2 0 0 0,0-1 0 16,-2 1-96-16,-3 0-16 0,0 0 0 0,-2 2 0 15,-3 1-192-15,-3 1 144 0,0 3-144 0,1 0 128 16,-3 5-128-16,0 1 0 0,-3 2 0 0,-1 4 0 15,-1 2 0-15,1 2-144 0,0 2 144 0,4 4-160 16,1-1 160-16,2 2-128 0,1 4 128 0,2 1-128 16,5 2 128-16,0 0 0 0,4 0-144 0,0-3 144 15,0-24-128-15,7 44 128 0,-7-44-160 0,0 0 160 0,0 0-128 16,28 56 128-16,-28-56 0 0,0 0-144 0,0 0 144 16,0 0 0-16,0 0 0 0,61 40 0 15,-61-40 0-15,0 0 0 0,0 0 0 0,55 4 0 16,-55-4 0-16,0 0 0 0,48-6 0 0,-48 6 0 15,0 0-704-15,47-7-64 0,-47 7-16 0,32-7-18416 16</inkml:trace>
  <inkml:trace contextRef="#ctx0" brushRef="#br0" timeOffset="1329.98">20737 2166 23951 0,'-3'-4'1056'0,"1"3"224"0,2-1-1024 0,0 1-256 15,0-1 0-15,0 2 0 0,0 0 1984 0,2 2 352 0,-1-1 64 0,1 2 16 16,0 1 112-16,1 3 32 0,-3-7 0 0,0 0 0 16,0 0-1728-16,0 0-320 0,26 64-80 0,-26-64-16 15,0 0-176-15,18 52-48 0,-18-52 0 0,0 0 0 16,21 54-192-16,-21-54 144 16,0 0-144-16,0 0 128 0,0 0-128 0,36 59 0 15,-36-59 0-15,0 0 0 0,0 0 0 0,0 0 0 0,0 0 0 0,0 0 128 0,0 0-128 16,63 26 0-16,-56-28 144 0,0-1-144 15,2 0 0-15,-2-1 144 16,0 0-144-16,0-3 0 0,0 0 192 0,0-3-64 0,2 0 0 16,-2-1-128-16,-2 1 480 0,2-3-16 15,0-2 0-15,0-2 0 0,-1 1 112 0,0-2 32 0,-1-2 0 16,0 0 0-16,-1 0 64 0,0 2 16 16,0-3 0-16,2 1 0 0,-2 2-176 0,2 2-16 0,-3 3-16 0,2-1 0 0,0-1-224 15,0-1-32-15,1 2-16 0,-2 1 0 0,-1 2-208 16,0 3 0-16,0 1 0 0,-2 2 0 15,-1 3-208-15,0 0-96 0,0 4-16 0,-1 0 0 16,-1 4-1024-16,-1 1-224 0,1 0-32 0,-1 3-13088 0,0 1-2608 0</inkml:trace>
  <inkml:trace contextRef="#ctx0" brushRef="#br0" timeOffset="1710.66">21100 2406 11055 0,'2'0'976'0,"3"0"-784"0,-1 0-192 0,0 0 0 0,-1 2 1680 31,3-2 304-31,2-2 48 0,-8 2 16 0,0 0 1808 0,57-8 368 16,-57 8 80-16,46-10 16 0,-25 3-1968 0,-1 0-400 15,-1-2-80-15,-4 1-16 0,1-1-992 0,-5 0-208 16,0 0-32-16,1-2-16 0,-3-1-64 0,0 1-16 16,-2 1 0-16,0 2 0 0,-3-2-48 0,2-1-16 15,-2-2 0-15,-1-3 0 0,0 2-80 0,-3 0-32 16,0 0 0-16,-3 1 0 0,2 6-112 0,-2-1-32 15,-1 1 0-15,-4 0 0 0,0 1-208 0,0 3 144 16,-4 2-144-16,2 1 128 0,-2 2-128 0,-1 4 0 16,0 1 0-16,0 5 0 0,4 0 0 0,-1 4 0 15,0 1-176-15,3 4 176 0,0 0-176 0,1 2 176 0,3-1-208 16,0 0 80-16,2-3-64 0,1-19 0 0,3 36 0 0,-3-36 0 16,0 0 16-16,0 0 0 0,22 50 0 0,-22-50 0 15,0 0 176-15,0 0-160 0,0 0 160 0,0 0-160 16,58 23 160-16,-46-24 0 0,2-2 0 0,0-1 0 15,3-2 0-15,-2 0-128 0,2 1 128 0,0-1 0 16,2-1-512 0,-1 0 0-16,2 0-16 0,-2 0 0 0,2 1-960 15,-2-1-192-15</inkml:trace>
  <inkml:trace contextRef="#ctx0" brushRef="#br0" timeOffset="1994.03">21751 1758 28559 0,'-7'-20'1264'0,"3"10"272"0,1 0-1232 0,0 3-304 16,2 3 0-16,-1 1 0 0,1 2 2448 0,1-2 432 16,-2-1 96-16,-1-1 16 0,2 1-1440 0,-2 4-272 15,0 4-64-15,1 4-16 0,0 4-688 0,1 5-128 16,-1 6-16-16,1 2-16 0,1-25-96 0,0 64-32 16,0-27 0-16,0-37 0 0,-2 66-224 0,2-66 144 0,3 79-144 0,-1-34 128 15,1 0-128-15,1 1 0 16,-4-46 0-16,8 80 0 0,-8-80 192 0,13 62-32 0,-13-62-16 0,0 0 0 15,18 58 0-15,-18-58 0 0,0 0 0 0,0 0 0 16,0 0-144-16,0 0 0 0,0 0 144 0,0 0-144 16,34 55 0-16,-32-52 0 0,0-1 0 15,0-1-192-15,-1-1-704 0,1 0-128 0,-1 0-48 0,1-1-18720 16</inkml:trace>
  <inkml:trace contextRef="#ctx0" brushRef="#br0" timeOffset="2486.23">22228 2101 23039 0,'-1'-10'1024'0,"-2"5"192"0,0-1-960 0,0 0-256 0,1 2 0 0,-3 3 0 0,0-2 1920 0,-4 0 352 0,-3-3 64 16,-8 1 16-16,-3-1-32 0,-2 3 0 0,-1 2 0 0,2 2 0 15,3 2-1488-15,3 1-320 0,2 3-48 0,3 0-16 16,1 5-448-16,2-1 128 0,4 0-128 0,2-1 0 15,1 0 0-15,3 0 0 16,3-2 0-16,1 1 0 0,2-2 0 0,1-1-128 0,-7-6 128 0,0 0 0 0,0 0-368 0,0 0 48 31,64 32 0-31,-64-32 0 0,0 0-64 0,72 26 0 16,-72-26 0-16,56 21 0 0,-56-21 256 0,0 0 128 0,76 37-160 0,-76-37 160 0,0 0 0 0,0 0 0 16,61 45 0-16,-61-45 0 0,0 0 320 0,0 0 128 15,0 0 0-15,0 0 16 0,7 49 0 0,-11-42 0 16,0-1 0-16,-3-2 0 0,0 2 0 0,-3-2 0 15,-2 2 0-15,-2-1 0 0,-3 1 48 16,0 0 16-16,2-2 0 0,-2 0 0 0,-2-1-176 0,-2 1-32 16,-1 0-16-16,-1 1 0 15,3-1-592-15,-1 0-112 0,-1 2-32 0,-2 2-19792 0</inkml:trace>
  <inkml:trace contextRef="#ctx1" brushRef="#br0">20074 11399 0,'139'-85'0,"161"-171"0</inkml:trace>
  <inkml:trace contextRef="#ctx0" brushRef="#br0" timeOffset="6092.67">23590 2069 6447 0,'2'0'576'0,"-1"0"-576"0,0 0 0 0,1-2 0 0,-2 2 1296 0,1 0 160 0,1-1 16 0,0 1 16 0,3-2 1152 0,-1 1 240 0,2 0 32 0,-1-1 16 16,2 1-880-16,0 1-160 0,2-2-32 0,-1 2-16 31,2 0-752-31,0 0-160 0,0 3-32 0,3-3 0 0,-1 2-256 0,3-2-64 0,-1 0-16 0,0 0 0 16,3 0-304-16,0 0-48 15,0 0-16-15,-2-2 0 0,-1 2-192 0,-1 0 128 0,0-1-128 0,-1 2 0 16,0-1 0-16,-2 2 0 16,-2 0-208-16,-2 1-10128 0,-2 3-2016 0</inkml:trace>
  <inkml:trace contextRef="#ctx0" brushRef="#br0" timeOffset="6315.4">23577 2303 16575 0,'12'-3'736'0,"-7"2"160"0,2 0-720 0,-1-1-176 15,0 1 0-15,-2 1 0 16,3-2 1744-16,4-1 320 0,8 1 64 0,5-4 16 16,4 0 448-16,-1-1 96 0,-2 2 0 0,-2 0 16 0,-1 1-1360 0,-3 0-256 15,-1 0-64-15,-4-1-16 0,-1 3-720 0,-2 0-144 16,-2-1-16-16,-2 3-128 15,-1 0-240-15,-4 2-144 0</inkml:trace>
  <inkml:trace contextRef="#ctx0" brushRef="#br0" timeOffset="8004.56">25436 1655 3679 0,'-1'-2'320'0,"0"1"-320"0,-2 1 0 0,1 0 0 0,1 0 720 0,-2-1 80 0,-2 1 16 0,-5-2 0 0,-3 2 496 0,-3-1 96 16,-2 2 32-16,0 2 0 0,1 0-240 0,0 2-48 15,1 0-16-15,3 2 0 0,1 0-128 0,2 1-32 0,3 1 0 0,3 1 0 16,4-1-320-16,2 1-64 15,4 2-16-15,4-2 0 0,3 1-112 0,4 0-16 16,2 2-16-16,5 0 0 0,-24-13 64 0,51 28 16 0,-51-28 0 0,50 31 0 16,-50-31-160-16,49 27-32 0,-49-27 0 0,0 0 0 15,62 42-320-15,-62-42 128 0,0 0-128 0,0 0 0 16,50 64 128-16,-46-50-128 0,0-3 128 0,-2 0-128 16,-2 2 0-16,-3 1 0 0,-3 2 0 0,-2 1 0 15,-4 0 192-15,-3 0-48 0,-4-2 0 0,-2 2 0 16,-3-1-144-16,0-2 160 0,-1-1-160 0,-2-1 160 0,2-2-160 15,-1-1 192-15,1-1-192 0,1-2 192 0,4-2 192 0,2-3 64 16,1-2 0-16,4-2 0 0,3 0 640 0,2-4 144 16,2-3 32-16,3 1 0 0,3-1 128 0,0-2 16 15,4-3 16-15,2-2 0 0,0 3-576 16,2-5-112-16,6-5-32 0,6-4 0 16,1-2-320-16,3 1-80 0,2-2-16 0,0 0 0 15,3 2-32-15,-2 1-16 0,2 3 0 0,-1-1 0 16,1 4 0-16,-4 0 0 0,-1 5 0 0,-4 3 0 0,-3 3-48 15,-2 3 0-15,-2-1 0 0,-2 2 0 0,-2 3-192 0,-3 0 128 16,-1 2-128-16,-3 1 0 0,-1 2 0 0,-1 1 0 16,-1 2 0-16,-2 1 0 0,0 1 0 0,-1 1-192 15,-1 2 48-15,0 1 0 32,-1-1-576-32,1 3-112 0,-1 0-32 0,0 0-18016 0</inkml:trace>
  <inkml:trace contextRef="#ctx0" brushRef="#br0" timeOffset="8267.66">25800 1937 6495 0,'11'-3'128'0,"-4"2"48"0,0 1 0 0,0 0 16 0,-4-1-192 0,1 1 0 0,0 0 0 0,5 0 0 0,6 0 3104 0,4 1 576 0,3-1 112 0,-1 0 32 0,2-1-688 0,-3-1-144 16,0 1-32-16,-2-1 0 0,0 0-912 0,-1-1-176 15,0 0-32-15,-1 0-16 16,-2 0-864-16,-1 0-160 0,-1 1-32 0,-2-1-16 0,0 1-448 0,-3 1-96 16,2 1-16-16,-4-1 0 0,0 2-192 0,-1 0 0 15,-1 1 0-15,-1-1 0 0,0 2 0 0,-2 0-128 0,1 0-16 0,-2 1 0 32,-1-1-1968-32,1 1-400 0</inkml:trace>
  <inkml:trace contextRef="#ctx0" brushRef="#br0" timeOffset="8684.6">26397 1949 8575 0,'9'-7'192'0,"-5"4"32"0,1 0 16 0,1 0 0 0,-3 2-240 15,0-2 0-15,1 0 0 0,3-1 0 0,7-3 3136 0,5-5 576 16,3 0 112-16,1-2 16 0,-1-1-768 0,-2 0-176 16,1-1-16-16,-4 1-16 0,-1 1-1088 0,-4 0-224 15,0 1-32-15,-2 0-16 0,-5 2-672 0,0 0-128 16,-3 1-16-16,0-2-16 0,-4 2-320 0,2 1-64 0,-1 0-16 0,-2 2 0 16,0 0-80-16,0 1 0 0,1 2-16 0,-1 0 0 15,0 2-176-15,0 2 128 0,-1 3-128 0,1 0 128 16,0 4-128-16,0 2 0 0,1 2 0 0,-3 3 0 15,3 3 0-15,-1 1 0 0,3-18 0 0,0 0 0 16,-7 63 0-16,4-44 0 0,3-19 0 0,0 0 0 16,-4 65 0-16,4-65 0 0,0 0 0 0,0 0 0 15,-3 74 0-15,3-57 0 0,0-3 0 0,0 0 0 16,1-1 0-16,1-3 0 0,-1-3 0 0,-1 1 0 0,1-1 0 16,2 0 0-16,-1 0 0 0,1 0 0 15,-2-1 0-15,0 1 0 0,-1 0 0 0,0-1 0 0,0-1 0 16,-1 1-144-16,1-2 144 0,-1 1 0 15,-1-1-880-15,1-1-64 0,-1-1-16 0,-1 1-16816 16</inkml:trace>
  <inkml:trace contextRef="#ctx0" brushRef="#br0" timeOffset="8930.54">26398 2153 14911 0,'8'-1'320'0,"-4"0"80"0,1 1 16 0,0 0 0 0,-3 0-416 0,1 0 0 0,2 0 0 0,2-2 0 16,4 2 3200-16,4 0 544 0,7 0 112 0,-1-1 32 16,1-1-960-16,1 1-192 0,0 0-48 0,-2-1 0 15,-6 1-1488-15,-1-1-304 16,2-1-64-16,1 2-16 0,0 0-448 0,1-1-96 16,1-1-16-16,-1 2 0 0,-1-2-128 0,0 2-128 0,-2-2 144 0,0 2-144 15,-3 1 0-15,0-2 0 0,-1 2 0 0,-1-1 0 16,-2 1 0-16,-1 1-128 0,-1 1 128 0,-5-2-12672 15,1 2-2432-15</inkml:trace>
  <inkml:trace contextRef="#ctx0" brushRef="#br0" timeOffset="9344.23">25171 1278 9215 0,'-13'8'400'0,"6"-4"96"0,-1 3-496 0,-1 0 0 0,2-1 0 0,0 1 0 0,-1 2 432 0,-7 6-16 31,-7 9 0-31,-6 9 0 0,-6 6 464 0,-4 6 80 16,-2 8 32-16,2 3 0 0,4 5-352 0,6-3-80 16,6-2-16-16,11-6 0 0,11-50-288 0,-5 83-64 15,5-83-16-15,12 69 0 0,-12-69 272 0,0 0 48 16,33 65 16-16,-33-65 0 0,0 0 272 0,49 53 64 0,-49-53 16 15,0 0 0-15,67 48-272 0,-67-48-48 0,45 28-16 16,-45-28 0-16,45 27-528 0,-22-15 0 0,1-2-160 0,-2 0-10288 16</inkml:trace>
  <inkml:trace contextRef="#ctx0" brushRef="#br0" timeOffset="9816.39">26629 1279 5519 0,'12'-3'240'0,"-5"2"64"15,1 1-304-15,-1 0 0 0,0 0 0 0,-2 0 0 0,2 1 816 0,5 1 96 0,6 2 32 0,9 3 0 0,4 1 576 0,3 5 112 0,1 1 32 0,1 3 0 16,-36-17-48-16,72 43 0 0,-72-43 0 0,70 56 0 16,-70-56-320-16,47 48-64 0,-47-48-16 0,46 64 0 0,-46-64-304 0,40 73-64 15,-40-73-16-15,28 76 0 0,-28-76-144 0,20 70-48 16,-20-70 0-16,0 0 0 0,18 83-80 0,-18-83-32 16,0 0 0-16,0 0 0 0,15 69 272 0,-15-56 48 15,0-2 16-15,-2 0 0 0,1 1 16 0,-4-1 0 16,3 0 0-16,-4 1 0 0,2-1-640 15,-1-3-240-15,3 0 176 0,-3-1-176 16,3 1-560-16,-3-1-208 16</inkml:trace>
  <inkml:trace contextRef="#ctx0" brushRef="#br0" timeOffset="10491.59">28400 1512 2751 0,'2'-11'256'0,"-2"5"-256"0,0 0 0 0,0 2 0 16,0 1 704-16,-2 2 112 0,1 0 16 0,-2-1 0 0,0-1 768 0,-3-1 144 0,-1 1 48 0,0 3 0 15,2 2 32-15,-2 1 16 0,0 2 0 0,-1 4 0 16,3 1-272-16,-1 2-48 0,-1 5-16 0,1 3 0 15,6-20-544-15,0 0-128 0,-14 78 0 0,14-78-16 0,-7 69-224 0,7-69-32 16,-5 78-16-16,5-78 0 16,-2 77-320-16,2-77-64 0,-1 72-16 0,1-72 0 15,0 0-144-15,1 81-144 0,-1-81 144 0,0 0-208 0,0 0 208 16,0 0-144-16,12 73 144 0,-8-61-128 0,-1-2 128 0,1-3 0 16,0 0 0-16,-1-3 0 0,0-1 0 0,0 0 304 15,-1-3-48-15,1-2-16 0,-3 1 432 0,2-2 96 16,-2 0 0-16,-2-1 16 0,1-2 48 0,-1 1 0 15,1-1 0-15,-2 0 0 0,-3-4-272 0,-2-4-48 16,-2-1-16-16,-1-1 0 0,-3-1-96 0,0 2-16 16,-3-1 0-16,0 2 0 0,-3 3-176 0,-1 1-32 15,-2 3-16-15,0 2 0 0,-1 3-160 0,0 3 0 16,2 2 0-16,1 3 0 0,2 1 0 0,0 2 0 16,2 3 0-16,0 2 0 0,0 1 0 0,4 0 0 15,4-4 0-15,2 2 0 0,0 1-160 0,3 3 160 16,1 0 0-16,3-17-144 0,0 0 144 0,0 0 0 0,0 0 0 0,29 80 0 15,-17-69 0-15,4-1 0 0,1-1 0 0,3-4 0 16,1 0 0-16,0-2 0 0,2-1 0 0,1-2 0 16,2 0 0-16,1-1 0 0,-3 0 0 0,0-1 0 15,0-1-128-15,2 2 0 0,-4-2 0 0,-1 2-11376 16,-2-1-2256-16</inkml:trace>
  <inkml:trace contextRef="#ctx0" brushRef="#br0" timeOffset="10920.79">28492 2022 7359 0,'0'-3'656'0,"0"2"-528"0,1-1-128 0,-1 2 0 0,0 0 1904 0,0 0 336 0,2-1 80 0,-1 1 16 0,1-1 880 0,0 1 176 15,1 2 48-15,0 1 0 0,1 1-1648 0,-1 1-320 16,1 2-64-16,1 0 0 0,0 1-832 0,1 2-176 0,2 2-16 0,1-1-16 15,1 0-368-15,0 0 128 0,1-1-128 0,0-1 0 16,1-1 0-16,0-2 0 0,1-2 0 0,0-1 0 16,-1 0 0-16,0-3 0 0,2-2 0 0,-1 1-128 15,-2-2 128-15,-1 0 0 0,0-1-144 0,-2 0 144 16,-1-2 0-16,-1 1 0 0,0-1 0 0,-2-1 0 16,-1 3 0-16,-1-2 0 0,0-1 0 0,-1-2 0 15,-1 0 368-15,0-3 80 0,-1-1 32 0,1 2 0 16,-3-2 352-16,0 2 64 15,0 1 0-15,1 0 16 0,-1 2-320 0,0 2-64 0,0 2-16 16,2 1 0-16,-2 2-320 0,0 1-64 0,2 1 0 0,-2 3-128 0,1 2 0 0,1 1 0 16,-1 2 0-16,1 1 0 15,1-3 0-15,0 2 0 0,1 4 0 0,1 3 0 16,-2-16 0-16,0 0 0 0,0 0 0 0,10 69 0 0,-10-69 0 16,0 0 0-16,0 0 0 0,0 0-144 15,41 73-176-15,-30-61-16 0,2-4-16 0,-1 1 0 16,-2-1-1488-16,2-2-288 0</inkml:trace>
  <inkml:trace contextRef="#ctx0" brushRef="#br0" timeOffset="11578.84">29002 2050 7359 0,'11'-11'320'0,"-5"5"80"0,0 1-400 0,-2 0 0 0,-1 3 0 0,-2 0 0 0,2 1 1696 16,0-1 256-16,4 0 48 0,1 0 16 0,2-1 464 0,0 3 80 0,0 2 32 0,0 2 0 16,-2 0-1520-16,1 3-304 0,-4 0-64 0,0 0-16 0,-1 0-320 0,-1 3-64 15,0 2-16-15,-1 0 0 16,0 1-112-16,-1 1-32 0,1-1 0 0,-1 0 0 16,0-2-144-16,-1-1 0 0,2-2 144 0,-1-1-144 15,1 0 0-15,-1-2 0 0,2-2 0 0,0-1 128 16,-2 0 64-16,2-2 0 0,-2-2 16 0,2 1 0 0,-1-2 160 0,0 0 16 15,0-1 16-15,1 0 0 16,-2-2 368-16,0 1 64 0,2-1 0 0,0-1 16 16,0-2 16-16,-2 2 0 0,2 0 0 0,0 0 0 15,0-3-288-15,1 0-48 0,2-4-16 0,2-1 0 16,1-1-272-16,1 1-64 0,-1 2-16 0,1 2 0 16,0 1-160-16,0 3 0 0,0 1 0 0,-2 3 0 15,1 2 0-15,-1 1 0 0,0 1 0 0,-1 2 0 16,0 3 0-16,-2 1 0 0,0 1 0 0,-3 1 0 15,1-2-160-15,0 1 160 0,-2 3 0 0,-1 2-144 16,2 1 144-16,-4 2-128 0,2-16 128 0,0 0-128 16,0 0-64-16,-5 63 0 0,3-50 0 0,0-2 0 15,0-1 192-15,-1-1-192 0,2-4 192 0,-1 1-192 16,1-2 192-16,1-2 0 0,-1-1 0 0,1 1 0 0,-2-2 0 0,2 0 0 16,0-2 0-16,0-1 0 0,0 1 128 0,0-3-128 15,0 0 128-15,2 0-128 0,-2 1 320 16,1-1-16-16,2-3 0 0,0 0 0 0,0 1 80 0,1-2 32 15,1-2 0-15,1 0 0 0,1 0-208 0,0-1-32 16,-1 2-16-16,2-2 0 0,4-4-160 0,2-2 0 16,1-2 144-16,1 3-144 0,-1 0 0 0,1 3 0 15,-2 4 0-15,-1 2 0 0,-1 0 0 0,0 4 0 16,-1 1 0-16,-1 3 0 0,-2 2 0 0,1 1 0 0,-1 2 0 16,-1 2 0-16,0 3 0 0,-1-1 0 0,0 3 0 0,-2 0-128 15,-1-4 128-15,0 4 0 16,1 0 0-16,-3 4 0 0,-1-16 0 0,0 0-160 0,0 0 160 0,0 0 0 15,7 83-288-15,-5-69 48 0,-1 0 16 16,1-1 0 0,0 0-352-16,0-2-64 0,-1-1 0 0,1-1-16400 0</inkml:trace>
  <inkml:trace contextRef="#ctx0" brushRef="#br0" timeOffset="12253.94">29746 2093 10127 0,'9'-13'448'0,"-5"6"96"0,2 1-544 0,-2 1 0 0,-1 2 0 0,-2 1 0 0,1 1 1856 0,0-2 256 0,4-1 48 0,1 0 16 0,2-1 416 0,-1 3 96 16,-1 2 0-16,-3 2 16 0,1 1-544 0,-2 1-112 0,-2 4-32 0,0 0 0 31,-1 3-2016-31,0 1-576 0,0 0-16 0,0 1-16 0,0 1 608 0,0 0 0 16,0-1 0-16,2 0 0 0,-2-1 0 0,1-2 0 0,2-1 0 0,-2-1 0 15,1-1 0-15,-1-2 0 0,1 0 0 0,-1-2 0 16,2-1 0-16,-3-1 0 0,1-1 0 0,-1 0 0 16,0-1 0-16,0-2 128 0,0-2-128 0,2 1 0 15,-2-1 256-15,1-3-16 16,1 3-16-16,-1-4 0 0,0 1 528 0,2-3 96 0,-1 1 32 0,0-2 0 0,1-2-176 0,1-3-48 16,2-2 0-16,0-3 0 0,2 0-352 0,1-1-80 31,1 2-16-31,1 1 0 0,0 3-208 0,1 2 0 15,0 1 128-15,0 2-128 0,-1 4 0 0,-1 1 0 0,1 2 0 0,-1 3 0 16,-2 2 0-16,2 1 0 0,-3 2 0 0,0 3 0 16,0 1 0-16,-1 1 0 0,-2 3 0 0,-4-11 0 15,0 0 0-15,0 0 0 0,0 0 0 0,0 0 0 0,12 72-128 0,-12-57 128 16,0 0 0-16,0 1 0 16,0-16-144-16,0 0 144 0,0 0 0 0,0 0-144 15,0 0 144-15,7 76 0 0,-4-69 0 0,-2-1 0 16,0-2 0-16,1-1 0 0,-1-2 0 0,-1-1 0 15,2 0 0-15,-1-3 0 0,0 0 0 0,1-1 0 0,-2-1 0 0,0-1 0 0,1 0 0 0,-1-1 0 32,0 0 0-32,2 0 0 0,-1 0 0 0,1 0 0 15,-1 0 0-15,2-2 0 0,0-3 0 0,2-4 128 16,4-1-128-16,-1-1 0 0,3-1 0 0,1 1 0 16,2 1 0-16,0 0 0 0,2 3 0 0,-2 1 0 15,0 3 0-15,0 3 0 0,0 2 0 0,-3 1 0 16,-1 2 0-16,-1 4-128 0,-2-1 128 0,0 3 0 0,0 2 0 0,-3-1 0 0,0 3 0 0,1 0 0 15,-1 2 0-15,-1 1 0 16,-2 2 0-16,2 0 0 0,-2-1 0 0,2 1 0 16,-1-3 0-16,-2 3 0 0,2 1 0 0,-2-14 0 15,0 0 0-15,0 0 0 16,6 70-480-16,-6-70-64 0,0 0-16 0,0 0-10912 16,0 0-2192-16</inkml:trace>
  <inkml:trace contextRef="#ctx0" brushRef="#br0" timeOffset="12699.06">30465 2022 7359 0,'2'-4'656'0,"-1"1"-528"0,1 2-128 0,-2-1 0 0,0 2 1616 0,0-1 304 0,1-2 48 0,1-1 16 15,0-2 480-15,1 2 96 0,-1 1 32 0,-1 3 0 16,2 3-1328-16,-2 1-272 0,1 3-48 0,-1 0-16 15,0-1-592-15,2 2-112 0,-1 1-32 0,2 1 0 16,2 2-192-16,1 0 0 0,0 0 0 0,3 0 0 16,1-2 0-16,2-2 0 0,1-1 0 0,1 0 0 15,1-3 0-15,1-1 0 0,0-3 0 0,0 0 0 0,0-3 352 0,-2 1 176 16,-1-1 48-16,0-3 0 16,1-1 384-16,-3 0 64 0,-3 0 32 0,-1 1 0 0,-1-1 80 0,-1 0 16 15,0-4 0-15,-1-2 0 0,-1 0-176 0,1-1-16 16,-2 2-16-16,-1-1 0 15,0 2-496-15,-1 2-112 0,1 1-16 0,-1 3 0 0,-2 3-128 0,1 2-48 16,-2 2 0-16,-1 4 0 0,1 3-144 0,-3 0 0 16,4-2 0-16,-2 5 0 0,0 3 0 0,3-15 0 0,0 0 0 15,-17 77 0-15,17-77 0 0,-15 72 0 0,15-72 0 0,-19 73 0 16,19-73-144-16,-17 69 144 0,17-69 0 16,-12 61 0-16,12-61-160 0,0 0 160 0,-14 72-128 0,14-72 128 15,0 0 0-15,0 0 0 0,-12 72 0 0,9-58-128 16,-1 0 128-16,1 1-208 15,1-6 80-15,-1 1 128 0,0-1-576 16,2-2 16-16,-1-1 0 0,1-2-11488 0,1-1-2304 0</inkml:trace>
  <inkml:trace contextRef="#ctx0" brushRef="#br0" timeOffset="13206.91">31555 1910 3679 0,'2'-5'320'0,"-2"2"-320"0,2 2 0 0,-2-1 0 16,1 1 2048-16,-1 1 352 0,0 0 64 0,0 0 16 0,0 0 848 0,0 1 160 0,2 2 32 0,-1 1 16 16,3 3-2064-16,1 0-400 0,0 2-96 0,2 2-16 0,2 2-384 0,1 0-64 31,0-1-32-31,-1 1 0 0,-2-5-160 0,1 1-48 0,1 1 0 0,3 0 0 15,-1 1 32-15,3-1 0 16,-1-2 0-16,1 1 0 0,0-2 272 0,0-3 48 0,0 0 16 0,-1-2 0 16,-2-1 128-16,-1-1 48 0,-1-1 0 0,-1-2 0 15,1-1-128-15,-2-3-32 16,1-2 0-16,-1-1 0 0,0-1-144 0,-1-2-48 0,-2 1 0 0,0-3 0 16,1 3-144-16,-2-2-16 0,-2-1-16 0,0 1 0 0,1 0-80 0,-1 0-16 0,-1 3 0 0,2 1 0 31,-2 0-192-31,-2 3 0 0,2 1 128 0,0 2-128 15,-1 1 0-15,-1 2 0 0,2 2-192 0,-1 2 192 32,1 3-1136-32,0 1-112 0,1 3-32 0,2 0-16704 0</inkml:trace>
  <inkml:trace contextRef="#ctx0" brushRef="#br0" timeOffset="13985.73">32058 2055 1839 0,'7'-2'160'0,"-2"1"-160"16,-1-1 0-16,-1 1 0 0,-1 1 2144 0,1-2 400 15,2 0 80-15,5-1 0 0,6-3 768 0,-1-1 160 16,3 0 32-16,-3-1 0 0,-1 1-992 0,-4-2-192 16,0 1-32-16,-5-1-16 0,-1 1-768 0,-4-2-160 15,-1 1-16-15,-2-1-16 0,-4-1-512 0,-1 1-112 16,-2-1 0-16,-3 1-16 0,-1 0-368 0,-2 2-80 16,-1 1-16-16,2 1 0 0,1 3-288 0,1 0 128 15,0 3-128-15,1 2 0 0,-1 0 0 0,2 3 0 16,1 2 0-16,0 1 0 0,1 2 0 0,1 3 0 15,1 0 0-15,3-1 0 0,1 2-240 0,0 1 48 16,4-1 16-16,2 0 0 16,1-1-224-16,1-4-48 0,-1-2-16 0,0 1 0 0,3-1 256 0,3 0 48 0,0-2 16 0,0 0 0 15,1-1 144-15,2-1 0 16,0-2 0-16,-1-1 0 0,1 0 176 0,0-1-48 0,-1-1 0 16,1-1 0-16,0 1 176 0,-2-4 16 0,0 2 16 0,-1-1 0 15,-1 0 16-15,-4-1 0 0,0 2 0 0,-1-2 0 16,-1 2-48-16,0 0-16 0,-2 1 0 0,0 0 0 15,2 0-96-15,-1 2-32 0,-1 1 0 0,0 1 0 16,1 1-160-16,-1 1 0 0,1 1 0 0,-1 0 0 0,1-1 0 0,-2 1 0 16,1 0 0-16,0 2 0 15,2 0 0-15,-1-1 0 0,2 2 0 0,0-1 0 0,0-2 0 16,2 0 0-16,0-1 0 0,-1 0 0 16,2-1 0-16,0-2 0 0,0 0 0 0,-1-2 0 15,0-1 0-15,-1 0 0 0,2-2 0 0,2-2 128 16,-1 0 32-16,1-2 0 0,-2-1 0 0,-1 0 0 0,-1 1 64 0,1 0 16 15,-2-1 0-15,-1 2 0 0,1-1-32 0,-1-1 0 16,1 2 0-16,-1-1 0 0,0 1-48 0,1-1-16 16,0 2 0-16,1 0 0 0,0 0-144 0,1 2 128 15,1-1-128-15,0 2 128 0,0-1-128 0,2 1 0 0,-1 1 0 0,1 1 0 16,-1-1 0-16,1 1 0 16,2-1 0-16,-1 1 0 0,1 2 0 0,-1-3 0 0,1 0 0 0,-1 0 0 15,0 0 0-15,0 1 0 16,0-1 0-16,-3 0 0 0,0 0 0 0,-1 2 0 15,-1-2 0-15,-1 0 0 0,2 2 0 0,-3-2 0 16,0 1 0-16,0 1 0 0,-1 0 0 0,0-1 0 0,-1 2 0 0,-1 2 0 16,0-1 0-16,-1 3 0 0,-1 0 0 15,1 2 0-15,0 0 0 0,-2 2 0 0,0 2 0 0,-1 1 0 16,2 2 0-16,-1 1 0 0,1 2 0 0,-1-1 0 16,1-1 0-16,1 2 0 0,0-2 0 0,1-1 0 15,0-5 0-15,1 2 0 0,-1 0 0 0,1 1 0 16,1 1-144-16,1 0 144 0,-1 1 0 0,3 0 0 15,-3 0-304-15,3-4 48 0,-2 1 16 0,-1 0 0 32,1-3-384-32,0 0-80 0,0-1 0 0,0 0-16 15,1-2-944-15,0-1-192 0,0-2-48 0,2 1-15120 0</inkml:trace>
  <inkml:trace contextRef="#ctx0" brushRef="#br0" timeOffset="14276.69">32949 1930 8287 0,'1'-5'736'0,"1"-1"-592"0,-1 3-144 0,-1 2 0 0,-1-1 2448 0,-1-1 464 0,2-1 96 0,-1-4 0 16,-2-2 368-16,0-1 64 0,-2 1 16 0,-1 1 0 15,-1 4-1440-15,0 0-288 0,0 5-48 0,-2 2-16 0,1 2-1232 0,1 0-256 32,0 3-48-32,1 0-128 0,2 2 0 0,0 1 0 15,2 1 0-15,2 0 0 0,3 1-128 0,0 0 128 16,2 0 0-16,1 0-144 0,0-2 144 0,2 2 0 15,1-1 0-15,-1 0-128 0,-1 0 128 0,-1-2 0 16,0-1 0-16,-2-1 0 0,-1 2 0 0,-2-1 0 16,0 2 0-16,-3 0 0 0,-1-1 192 0,-4 1 32 15,-3-2 0-15,0 0 0 0,-3 0 224 0,0-1 64 0,-1-2 0 16,-1 1 0-16,1 0-224 0,-2-1-32 0,2 1-16 0,-2 1 0 16,1 0-240-16,-1 0 0 0,-2 3-144 0,0 0-18048 15</inkml:trace>
  <inkml:trace contextRef="#ctx0" brushRef="#br0" timeOffset="16925.02">25898 3224 3679 0,'-2'3'320'0,"-1"-1"-320"0,1-1 0 0,1-1 0 0,1 3 1040 0,-2-2 144 0,1 1 32 0,-3 0 0 0,-2 3 1056 0,1-1 224 16,0 0 32-16,2-1 16 0,2 0-112 0,1-2 0 15,3-1-16-15,1-1 0 0,2-2-752 0,-1-1-128 16,4 0-48-16,1-2 0 0,4-3-16 0,3-2-16 16,4-3 0-16,3-4 0 0,2-2-496 0,0-1-80 15,1-1-32-15,-3 0 0 0,0-2-336 0,-3 3-64 16,1-1 0-16,-4 3-16 0,-1 2-144 0,-3-2-32 15,0 2 0-15,-1 2 0 0,-5 4-16 0,-1-1-16 16,0 1 0-16,-2 1 0 0,0 2-48 0,-2-1-16 16,0 2 0-16,0-1 0 0,-2 2-32 0,1 0 0 0,-1 1 0 15,-1 0 0-15,1 3-128 0,-1-1 0 0,2 0 0 16,-2 0 128-16,0 2-128 0,1-1 0 0,1 1 0 0,-1-1 0 16,2 2 0-16,-2 3 0 0,2-3 0 0,-1 0 0 15,-1 2-256-15,0-2 32 0,1 1 0 0,-2 2 0 31,1-2-784-31,-1 4-144 0,-1-1-48 0,-2 0-16752 0</inkml:trace>
  <inkml:trace contextRef="#ctx0" brushRef="#br0" timeOffset="17269.14">26028 2911 4607 0,'2'-2'400'0,"-1"-1"-400"15,2 2 0-15,0 0 0 0,0-1 2160 0,1-1 336 16,3 1 80-16,6-6 16 0,6 0 1040 0,4-2 208 16,4-1 32-16,-2 0 16 0,1-2-1136 0,-1 2-240 15,1-2-32-15,-1 0-16 0,-4 0-928 0,3 1-176 0,2-4-32 16,-2 1-16-16,-3 2-624 0,-3 2-128 16,2-1-32-16,0 1 0 0,-2 1-80 0,-2 0 0 15,-1 3-16-15,-2 3 0 16,-5 1-128-16,1 2-32 0,-2-1 0 0,0 4 0 0,-1-1-80 0,-2 2-32 15,-1 1 0-15,0 2 0 0,-1-1-16 0,0 1 0 0,-1 1 0 0,1 0 0 16,-1 0-144-16,0 0 0 0,1 0 0 0,-1-1 128 16,1 0-128-16,-1-2 0 0,2 0 0 0,0 0 0 15,1-1 0-15,0 0 0 0,2 0 0 0,0-2 0 16,-1 1-320-16,1 1 0 0,-2 1 0 0,0 1 0 31,1 1-704-31,-4 3-128 0,0 2-16 0,-3 6-18048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4:43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13832 9116 10127 0,'0'-2'896'0,"0"1"-704"0,0-1-192 0,-2 1 0 0,2 1 992 0,-1-2 160 0,-1 1 48 0,0-2 0 16,-1 0 752-16,0 2 160 0,-1 1 16 0,-2 1 16 15,2 2-240-15,0 3-48 0,1 0-16 0,-3 2 0 16,3 2-288-16,0 3-48 0,-1-1-16 0,1 4 0 16,2 1-624-16,0 1-128 0,1 1-32 0,0 2 0 0,-2 3-320 0,4 0-80 15,-2 1-16-15,0 2 0 0,0 3-160 0,0-3-128 16,0-3 192-16,0 1-192 0,0 3 128 0,0 0-128 15,0 1 0-15,1-2 0 16,-1-3 128-16,0-2-128 0,0 1 144 0,0-3-144 0,0-3 320 0,0-2-48 16,0 1 0-16,1-4 0 0,-1 0-16 0,2 0 0 15,-2-2 0-15,0 0 0 0,0-1-48 0,1-1-16 16,1-1 0-16,-2 0 0 0,1 0-64 0,-1-1 0 16,0 0-128-16,0-2 192 0,1 0-192 0,1-1 128 0,-1 1-128 15,1-1 0-15,-1-2 128 0,2 1-128 0,1-2 0 0,-1 0 0 16,3-2 144-16,-1 1-144 0,2-3 128 0,2 1-128 15,1-1 160-15,0-1-160 0,1 0 192 0,0-1-192 16,2 2 176-16,0-3-176 0,1 1 160 0,-2-1-160 16,3 1 128-16,-3 1-128 0,4-1 0 0,-1 2 144 15,1 0-144-15,1-1 0 0,-17 5 0 0,0 0 0 16,55-8 0-16,-55 8 0 0,0 0 0 0,61-7 0 16,-61 7 0-16,0 0 0 0,60-7 0 0,-60 7 0 15,48-6 0-15,-48 6 0 0,50-4 0 0,-50 4 0 16,0 0 0-16,73-3 0 0,-73 3 0 0,0 0 0 15,78 3 0-15,-78-3 0 0,0 0 0 0,72 3 0 0,-72-3 0 16,0 0 0-16,72 4 0 0,-72-4 0 0,0 0 0 0,74-4 0 16,-74 4 0-16,0 0 0 0,80-6 0 0,-80 6 0 15,58-6 0-15,-58 6 0 16,58-4 0-16,-58 4 0 0,56-3 0 0,-56 3 0 16,57 0 0-16,-57 0 0 0,0 0 0 0,78 3 0 15,-78-3 0-15,0 0 0 0,65 10 0 0,-65-10 0 16,0 0 0-16,62 9 0 0,-62-9 0 0,0 0 0 0,62 9 0 0,-62-9 0 15,0 0 0-15,0 0 0 16,72 12 0-16,-72-12 0 0,0 0 0 0,0 0 0 0,69 12 0 0,-69-12 0 16,0 0 0-16,0 0 0 0,65 10 0 0,-65-10 0 15,0 0 0-15,0 0 0 0,61 6 0 0,-61-6 0 0,0 0 0 0,0 0 0 16,56-1 0-16,-56 1 0 16,0 0 0-16,0 0 0 0,57-6 0 0,-57 6 0 0,0 0 0 0,0 0 0 15,0 0 0-15,49-4 0 0,-43 4 0 16,1-2 0-16,2 1 0 0,-4 1 0 0,2-2 128 0,-2 2-128 15,0-2 0-15,-1-1 0 0,1 0 0 0,-3-1 0 16,0 0 144-16,-1-1-144 0,1 2 160 0,-2-1-160 16,1-1 240-16,-2-2-48 0,1-1-16 0,-2 1 0 15,1 0 80-15,-2-1 0 0,2 1 16 0,-2-2 0 16,1-1-64-16,-2-1-16 0,1-2 0 0,-1-1 0 16,0-1 0-16,0-2-16 0,1 0 0 15,-1-3 0-15,-1 0 0 0,1-2 0 0,1-2 0 16,0 0 0-16,1 1-32 0,0-1 0 0,-1 1 0 0,2-1 0 15,0 2 0-15,-1 1 0 0,1-3 0 0,-1 1 0 16,1-1-16-16,-2 0-128 0,0 0 192 0,2 1-64 16,-1 1-128-16,0 1 192 0,0 1-192 0,-1 1 192 15,2 5-192-15,0 2 160 0,-2-3-160 0,0 4 160 16,0 0-160-16,0 1 192 0,2 0-192 0,-1 2 192 16,0 0-192-16,-1 1 0 0,0-1 0 0,0-1 128 15,-1 2-128-15,0 0 0 0,-2 2 144 0,0-1-144 16,2 0 128-16,-3 1-128 0,-1 1 128 0,-1-1-128 0,-1 2 128 15,-1 1-128-15,-2 0 160 0,-2 1-160 16,-1 1 160-16,-2 0-160 0,-1 3 160 0,0-2-160 0,2 2 128 0,-3 1-128 16,-4 2 0-16,-2-1 0 0,0 1 0 0,-1 0 128 15,0 1-128-15,-1-2 0 0,-1 2 0 16,1-2 0-16,0 0 0 0,-2 0 0 0,2-1 0 0,0-1 128 16,-1-1-128-16,-2 1 0 0,2 0 0 0,-4 1 0 15,1 1 128-15,-2-1-128 0,-3 2 0 0,0-1 0 16,2 1 128-16,-2 1-128 0,-1 0 0 0,1 0 0 15,1 1 128-15,-1 0-128 0,2-1 0 0,2-2 0 16,4 1 128-16,-1 0-128 0,2-1 0 0,-2 1 0 16,0 0 0-16,1-2 0 0,2 1 0 0,1 0 0 15,1 0 0-15,2-2 0 0,2-1 0 0,3-1 0 0,1-1 0 16,3-1 0-16,4-1 0 0,1-2 0 0,4 0 0 0,0-1 0 31,5 1-528-31,2-1 0 0,2-1 0 0,2 2 0 16,4-2-608-16,1 0-112 0,4 1-32 0,2 0-19200 0</inkml:trace>
  <inkml:trace contextRef="#ctx0" brushRef="#br0" timeOffset="649.5">15886 9248 21183 0,'4'-1'1888'0,"0"-1"-1504"0,-1 1-384 0,-2 1 0 0,2-1 1472 0,3-1 208 0,4-2 48 0,7-2 16 0,5-2 784 0,5-2 160 16,1-1 16-16,2-2 16 16,-2-1-1264-16,2-2-256 0,1-2-48 0,0 0-16 0,0-1-560 0,0-2-96 15,2 0-32-15,-2 0 0 0,1-2-48 0,4 0-16 0,0-2 0 0,5-3 0 16,0-1 0-16,3 0 0 0,0 2 0 0,0 0 0 15,-1 3-64-15,-3 0-32 0,-3 3 0 0,-5 1 0 16,-4 2-112-16,-4 1-32 0,0 0 0 0,-2 0 0 16,-1 3 0-16,-1 0 0 0,1 1 0 0,-3 2 0 15,2-1-16-15,-3 2-128 0,-3 3 192 0,0 0-64 16,0 0-128-16,-1 0 0 16,0 2 144-16,-3 0-144 0,-3 1 0 0,-2 1 0 0,0 0 0 0,-3 3 0 0,0-1 0 0,-2 1 0 15,-2-1 0-15,1 1 0 0,0 0-192 0,-2 0-48 16,0 0-16-16,-1 0 0 31,-2 1-544-31,0 0-112 0,-1 1-32 0,-1 1-19184 16</inkml:trace>
  <inkml:trace contextRef="#ctx0" brushRef="#br0" timeOffset="1218.58">17109 8115 8287 0,'-1'-3'736'0,"-1"1"-592"0,1 0-144 0,1 2 0 16,0 0 2048-16,0-1 368 0,0-1 80 0,-2 0 0 15,1-1 944-15,1 3 176 0,0 3 32 0,0 1 16 16,3 4-1744-16,-2 2-368 0,2 3-64 0,-3-13-16 15,0 0-528-15,13 51-112 0,-9-33-32 0,0-2 0 0,-1-4-256 0,0 4-48 16,1 2-16-16,0 6 0 0,-4-24-240 0,10 47-48 16,-10-47-16-16,9 42 0 0,-7-25-176 0,-2-17 0 15,0 0 144-15,9 43-144 0,-8-32 0 0,-1-3 144 16,2-1-144-16,-4-1 0 0,1-2 160 0,0-1-160 16,-1-1 128-16,1-1-128 0,-2-1 176 0,0-1-48 15,0-2-128-15,0 0 192 0,2 2 0 0,-2-4 0 0,0 1 0 16,0-3 0-16,2 1 16 0,-2-1 0 15,0-1 0-15,-1-2 0 0,3-1-16 0,-2 1-16 16,2 1 0-16,-1-1 0 0,2-1-16 0,-1-2 0 0,2 1 0 16,1-1 0-16,0 0-160 0,0 0 160 15,2 1-160-15,-1 0 160 0,1 3-160 0,-1 0 0 16,0 1 0-16,0 1 0 0,2-1 0 0,1 3 128 0,0 1-128 0,-1-1 0 16,2 3 0-16,2 0 128 0,-1-1-128 0,2 0 0 15,1 1 128-15,1-1-128 0,0 0 128 16,1-1-128-16,1-2 176 0,-1 0-48 0,0-1-128 0,-2 0 192 15,0 0 16-15,1-1 0 0,-1-1 0 0,-1 2 0 16,0-1-32-16,-3 1-16 0,1 0 0 0,-2 0 0 16,-1 1-160-16,0 2 0 0,-1-2 0 0,-1 3 0 0,0 0 0 0,-2 1 0 15,2 0 0-15,-3 1 0 16,1-1-640-16,1 2-48 0,-1 2-16 0,0-1 0 16,1 2-768-16,1 1-144 0</inkml:trace>
  <inkml:trace contextRef="#ctx0" brushRef="#br0" timeOffset="1614.36">17538 8193 12895 0,'0'-3'1152'0,"0"2"-928"0,2-1-224 0,-1 1 0 0,3 1 2528 0,-2-1 464 0,1 1 80 0,0-2 32 0,2-1-16 0,4 0 0 0,2-1 0 0,0-1 0 15,2-3-1184-15,-2 3-240 0,1-4-64 0,-1 2 0 16,0-1-960-16,0-2-208 0,-1 1-48 0,0 0 0 15,0-3-80-15,-1 2-32 0,-2-1 0 0,-2 1 0 16,1-1-80-16,-3 0 0 0,0-1-16 0,-3 1 0 16,-2 1-48-16,-2-1-128 0,-2 2 192 0,-1 1-64 15,-1 1-128-15,-4 0 128 16,3 1-128-16,-4 2 128 0,2 1-128 0,-4 3 0 16,1 1 0-16,0 2 0 0,1 1 0 0,1 1 0 0,0 2 0 0,1 0 0 0,3 3 0 0,-1 0 0 15,4 1 0-15,0 2 0 16,2-1 0-16,3 2 0 0,2 1-144 0,1-3 144 15,0 1 0-15,1-2 0 0,-4-11 0 16,0 0 0-16,0 0 0 0,0 0 0 0,0 0 0 0,56 51 0 16,-56-51 0-16,0 0-128 0,0 0 128 0,61 3 0 15,-61-3 0-15,35-8-128 0,-16 0 128 0,-1-1 0 16,3-1-400-16,-1-2 16 0,0 1 16 0,1-2 0 16,-1 1-448-16,0-1-80 0,-2 2-32 0,-1-1-11168 15,-2 1-2240-15</inkml:trace>
  <inkml:trace contextRef="#ctx0" brushRef="#br0" timeOffset="2108.31">17901 7576 18431 0,'-2'-5'1632'15,"0"3"-1312"-15,1-1-320 0,1 3 0 16,-2 0 2704-16,1-2 480 0,-2-1 80 0,-1 1 32 16,0-1-352-16,-1 4-80 0,3 3-16 0,-1 6 0 0,1 4-1824 0,2 3-352 31,2 6-80-31,-1 4-16 0,2 3-240 0,0 2-48 15,1 6-16-15,2 7 0 0,-1 6-112 0,2 3-32 16,2 4 0-16,-1-6 0 0,1-7-128 0,-1-5 0 16,-8-40 0-16,14 61 0 0,-14-61 0 0,15 46 0 15,-15-46 0-15,0 0 0 0,19 53 0 0,-13-41 0 16,-6-12 0-16,0 0 0 0,0 0 0 0,0 0 0 16,0 0 0-16,0 0 0 0,0 0 0 0,0 0 0 15,0 0 0-15,0 0 0 0,0 0 144 0,0 0-144 0,0 0 160 0,0 0-160 16,0 0 176-16,0 0-176 0,0 0 192 0,0 0-192 15,20-5 128-15,-26-7-128 0,0 1 0 0,2-2 0 16,-1-2 224-16,-2-1-64 0,1-1-16 0,0 0 0 16,2 2 16-16,0-4 0 0,1 4 0 0,0 1 0 0,0 1-16 15,2-1 0-15,-1 1 0 0,1-1 0 16,0 3 0-16,1 1 0 0,0 0 0 0,1 1 0 16,0 2-16-16,1 0 0 0,-1 3 0 0,1 0 0 0,2 1 32 0,-1 0 0 15,2 0 0-15,2 1 0 0,1-1 0 0,-1 3 0 0,2-2 0 16,1 2 0-1,0 0 32-15,2 0 0 0,-1-1 0 0,2 0 0 16,-1-1 0-16,2 1 0 0,1-2 0 0,-3-1 0 16,1 1-32-16,-2-1 0 0,2-2 0 0,0 2 0 0,-3-2-160 0,1 0 128 15,0 2-128-15,-2 0 128 16,-1 1-128-16,-1 0 0 0,-1 0 0 0,0 2 0 16,-2 1-624-16,0-1-96 0,-3 2-32 0,1 0-13840 15,-2 2-2752-15</inkml:trace>
  <inkml:trace contextRef="#ctx0" brushRef="#br0" timeOffset="5631.66">18933 8346 4607 0,'0'-2'400'15,"0"1"-400"-15,0 1 0 0,-2-2 0 0,2 2 1152 0,0 0 160 0,-1 0 32 0,1 0 0 0,-3 0 1440 0,0-1 288 16,2 2 64-16,-2 4 16 0,0-1-304 0,2 3-64 16,1 3-16-16,-2 2 0 0,1 1-1408 0,1 1-272 0,1 2-64 0,-1 4-16 15,2 1-400-15,-1 1-80 0,1 4-16 0,-2-26 0 16,4 55-256-16,-4-55-48 0,4 58-16 0,-3-30 0 15,-1-2-192-15,0 2 0 0,0 0 0 0,0 0 0 16,-1 2 0-16,0-3 0 0,-1-2 0 0,-1-2 0 16,2-1 0-16,0 0 0 0,-2-1 0 0,1-1 0 15,2-2 0-15,-1-4 0 0,1 0 0 0,0-1 0 16,1-3 0-16,-1-3 224 0,3 0-64 0,-1-3-16 16,0 0 208-16,0-2 32 0,1 1 16 0,-1-2 0 15,1-2 96-15,-1-1 16 0,0 2 0 0,0-1 0 0,1-1-192 0,0 2-48 16,-1-1 0-16,1 0 0 15,1-1-144-15,-1-1-128 0,3 2 192 0,-2 0-192 0,2-1 128 0,1-1-128 16,0 1 0-16,3-1 0 0,0 0 0 16,1 0 0-16,2 0 0 0,-1-1 0 0,4 1 0 0,0 2 0 15,2-1 0-15,0 1 0 0,-18 1 0 0,0 0 0 16,65 0 0-16,-65 0 0 0,54 4 0 0,-54-4 0 16,56 6 0-16,-56-6 0 0,64 8 0 0,-64-8 0 15,68 7 0-15,-68-7 0 0,69 6 0 0,-69-6 0 16,68 3-128-16,-68-3 128 0,70 1 0 0,-70-1 0 0,74 0 0 0,-74 0 0 15,78 0 0-15,-78 0 0 0,83-1-128 0,-83 1 128 16,90-3 0-16,-43 2 0 16,1-1 0-16,-1 2 0 0,-47 0 0 0,89 2 0 0,-89-2 0 0,84 4 0 15,-84-4 0-15,87 7 0 0,-87-7 0 0,87 8 0 16,-87-8 0-16,92 10 0 16,-92-10 0-16,96 10 0 0,-96-10 0 0,99 7 0 0,-99-7 0 0,97 6 0 15,-97-6 0-15,94 4 0 0,-94-4 0 0,100 4 0 16,-48-2 0-16,0-1 0 0,1-1 0 0,-4 0 0 15,2 2 0-15,-51-2 0 0,95 4 0 0,-95-4 0 16,86 5 0-16,-86-5 0 0,82 9 0 0,-82-9 0 16,82 6 0-16,-82-6 0 0,84 4 0 0,-84-4 0 15,87 3 0-15,-87-3 0 0,82 0 0 0,-82 0 0 16,77 0 0-16,-77 0 0 0,77-3 0 0,-77 3 0 0,77-4 0 0,-77 4 0 16,79-3 0-16,-79 3 0 0,81-2 0 0,-81 2 0 15,79 2 0-15,-79-2 0 0,75 3 0 0,-75-3 0 16,70 5 0-16,-70-5 0 0,63 9 0 0,-63-9 0 15,58 5 0-15,-58-5 0 0,55 6 0 0,-55-6 0 16,0 0 0-16,77 6 0 0,-77-6 0 0,0 0 0 16,70 4 0-16,-70-4 0 0,0 0 0 0,53 0 0 0,-39 0 0 15,-2-2 0-15,-1 1 0 0,-1 0 128 16,-2-2-128-16,1 0 0 0,-2-1 224 0,-2 0-64 0,4-1-16 0,-3-2 0 16,1 2 16-16,-3-2 0 0,2-1 0 0,-2 1 0 15,0-1-32-15,0-1-128 16,-1 1 192-16,1-2-64 0,1 2-128 0,-3-4 192 0,3 0-192 0,-3-3 192 15,1 0-192-15,2-2 192 0,-1 1-192 0,-1-1 192 16,1 1-16-16,0-6 0 0,2-5 0 0,-2-2 0 16,-1 1 0-16,-2-2 0 0,2-1 0 0,-2-2 0 15,1 2-48-15,-4 0 0 16,2 1 0-16,-2-1 0 0,-4 2 0 0,0-1 0 0,-1 2 0 16,0 0 0-16,-1 2 80 0,-2-1 16 0,-3-1 0 0,2 3 0 15,0 2 32-15,-4 0 0 0,0-2 0 0,-2 0 0 16,-1 2-80-16,1 2-16 0,0 2 0 0,1 2 0 15,3 5-160-15,1 0 0 0,-2 1 0 0,1 1 0 0,0 3 0 0,0-1 0 16,2 2 0-16,0 0 0 16,2 2 0-16,-1 1 0 0,2 0 0 0,1 2 0 15,1 1-144-15,-1 0-16 0,0 1 0 0,-1 2 0 16,-1 0-368-16,-1 0-80 16,-1 3-16-16,-3-1 0 0,0-1-80 0,-3 2 0 0,0-2-16 0,-2 2 0 15,-3-2 240-15,-4 2 48 0,-3 0 16 0,-4-2 0 0,1-1 128 0,1-2 32 16,0 0 0-16,-3 1 0 0,-4 1 96 0,-5-2 32 15,-2 2 0-15,-4-3 0 0,-1 1-16 0,-1-1 0 16,0-1 0-16,1-2 0 16,-4 0-432-16,-1-2-96 0,-2-1-16 0,4 0 0 15,3 2 224-15,-5 1 32 0,-7 0 16 0,-5 3 0 0,-3 0 416 0,-1-1-128 16,1 0 128-16,0 1 0 0,0 0-224 0,-5 1 32 0,-3 3 16 16,0-1 0-16,1 1 176 0,2-2-160 15,4-2 160-15,3 0-160 0,1 1-352 0,-1 2-80 16,0 1-16-16,4 2 0 15,2 1-896-15,3 0-176 0,1 0-48 0,4 2-11024 16</inkml:trace>
  <inkml:trace contextRef="#ctx0" brushRef="#br0" timeOffset="8468.49">23093 9977 10127 0,'3'2'896'0,"-2"-1"-704"0,-1-1-192 0,0 2 0 0,-1-1 576 0,-1 0 64 0,2 4 32 0,-3 2 0 0,1 3 240 0,-4 2 48 16,0 2 16-16,1 1 0 0,-1 0-240 0,-1-1-48 15,3 2-16-15,1-2 0 0,0-1 96 0,5-2 32 16,-1 0 0-16,3-2 0 0,3-2 512 0,0-3 96 0,5-1 32 0,0-3 0 16,1-3 32-16,3-3 0 0,2-2 0 0,0-3 0 15,-2 1 256-15,2-2 64 0,2-5 16 0,5-4 0 16,4-7-688-16,3-3-144 0,1-3-16 0,-2-1-16 16,0-1-384-16,3 2-80 0,1 2-16 0,2-3 0 15,-1-1-16-15,1 0 0 16,0 0 0-16,-3 5 0 0,-3 6-128 0,-4 2-48 0,-3 3 0 0,-4 3 0 15,-2 3-80-15,-1 2 0 0,-3-1-16 16,-1 2 0-16,-2 2-176 0,-3 2 128 0,0 0-128 0,-4 3 128 0,0 1-128 16,-1 1 0-16,-3 1 0 0,1 1 0 15,-2 0-192-15,-1 0 0 0,0 1-16 0,-1 2 0 16,-3 1-448-16,0-1-96 0,-1 3-16 0,-2-2 0 31,-1 5-800-31,-5-2-160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55:33.5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6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5:57:08.789"/>
    </inkml:context>
  </inkml:definitions>
  <inkml:trace contextRef="#ctx0" brushRef="#br0">16648 1351 911 0,'0'-1'0'0,"0"-1"0"0,0 1 0 0,-1 1 0 0,1 0 1088 0,1-2 144 0,-1 1 32 0,-1-2 0 0,1 0 352 0,-1 0 80 15,1-1 16-15,0 0 0 0,1 1 384 0,-1 0 80 16,0 2 0-16,0 1 16 0,1 0 208 0,-1 0 32 0,0 3 16 0,0 1 0 0,-1 0-928 0,1 2-192 15,-3 1-48-15,0 3 0 0,1 0-336 0,-1 1-80 32,1 2-16-32,-1-1 0 0,1 0-336 0,0 0-80 15,2 3-16-15,0-4 0 0,0 0-272 0,2 1-144 16,0 0 160-16,3 2-160 0,-1 0 0 0,-4-14 0 16,0 0 0-16,0 0 0 0,0 0 0 0,39 58 144 0,-39-58-144 15,0 0 128-15,0 0-128 0,0 0 192 0,0 0-192 0,0 0 192 16,71 20 64-16,-61-24 32 0,0 0 0 0,-2-2 0 15,1-1 128-15,-2-1 32 0,1-2 0 0,-1-2 0 16,1 0-144-16,-3-3-32 0,1 1 0 0,-1-3 0 16,1 0 16-16,-2 0 0 0,1-1 0 0,-3 1 0 15,0-1-16-15,-1-1 0 0,1 0 0 0,-2-1 0 16,0 0 0-16,-2 2 0 0,1 1 0 0,-2 1 0 16,0 2-48-16,0 3-16 0,2 2 0 0,-2 2 0 15,0 3-80-15,2 3-128 0,-2 1 176 0,2 2-176 16,-1 3 144-16,-1 2-144 0,2 3 0 0,-2 1 144 0,2 3-144 0,-1 2 0 15,0 2 0-15,0 3 0 16,2 5 0-16,-1-1 0 0,1 3 0 0,1 3 0 16,-1 6 0-16,3 3 0 0,0 3 0 0,1 3 0 15,2-1 0-15,-1 0-144 0,1-1 144 0,0-5 0 0,-1-5-128 0,-1-3 128 16,-1-1 0-16,2-3 0 0,-4-3 0 0,0-1-128 16,1-1 128-16,-2-2 0 0,0 0 0 0,0-2 0 15,0-2 0-15,-2-1 0 0,1-1 0 0,0-1 0 16,-2 1 0-16,0-3 0 0,0 1 0 0,-1-2 0 0,0-1 0 0,-2 0 0 15,-1-2 0-15,0-1 0 0,0-1 0 0,0 0 144 16,-2-1 48-16,1-1 16 0,-2-2 0 0,-3-1 0 16,0 0 144-16,1 0 32 0,-2-3 0 0,-1 0 0 15,1 1-16-15,0-4 0 0,0 0 0 0,4 2 0 16,2 0-80-16,-1-2-16 0,1-1 0 0,-1 0 0 16,5 0-144-16,-2 3-128 0,1-3 192 0,-1 1-192 15,2 0 128-15,1 1-128 0,2 0 0 0,-2 1 0 16,3 0 0-16,-2 1 0 0,2 0 0 0,0 1 0 15,2-1-736-15,1 0-48 16,-1 0-16-16,3 0 0 0,0 0-720 16,2-1-144-16</inkml:trace>
  <inkml:trace contextRef="#ctx0" brushRef="#br0" timeOffset="315.66">17096 1816 5519 0,'0'0'240'15,"0"0"64"-15,2 0-304 0,-1 0 0 0,0 0 0 0,1 0 0 0,1 0 1968 0,1 0 336 0,2 0 64 0,2 0 0 0,2-2 1280 0,-10 2 240 0,0 0 48 0,0 0 16 16,0 0-1568-16,56 0-304 16,-46 0-64-16,0 0-16 0,0 0-768 0,0 0-144 15,-2 0-48-15,1 0 0 0,1 0-432 0,-3-1-96 0,3 1 0 0,-3-1-16 16,1-1-240-16,-1 2-64 0,0-1 0 0,1-1 0 16,-3 1-192-16,1 1 0 0,-1-1 128 0,0 1-128 15,-2 0 0-15,-1 0-160 0,0 1 32 0,-1 0-12208 16,1 2-2432-16</inkml:trace>
  <inkml:trace contextRef="#ctx0" brushRef="#br0" timeOffset="553.94">17180 1988 16575 0,'4'0'1472'0,"0"0"-1168"0,0 0-304 0,-1 0 0 16,-1 0 1664-16,0 0 288 0,4 0 48 0,4 0 16 0,4 0 2000 0,2-1 400 0,1-1 64 0,-1 1 32 31,0 0-2912-31,-2-2-576 0,-1 1-112 0,-2-1-16 16,-1 2-448-16,-2-2-64 0,1 2-32 0,-2-1 0 15,-1 2-352-15,-2-1 144 0,0 1-144 0,-2-1 0 0,0 1 0 16,-2 0 0-16,0 0 0 0,0 1-192 16,0 0-384-16,-1-1-64 0,-2 2 0 0,0-1-12112 15,-1 2-2416-15</inkml:trace>
  <inkml:trace contextRef="#ctx0" brushRef="#br0" timeOffset="1335.12">18225 1465 11967 0,'0'-2'1072'0,"0"-3"-864"0,0 3-208 0,-1 0 0 0,1 2 1744 0,-2-1 304 0,1-2 64 0,-1-1 16 16,-1-1 1328-16,2 0 272 0,-2 1 48 0,2-1 16 0,-1 4-1648 0,1 1-336 0,1 3-64 0,1 2-16 31,1 4-960-31,1 1-192 0,-1 1-32 0,1 3-16 15,-3-14-224-15,0 0-48 0,14 68-16 0,-14-68 0 16,13 69-32-16,-13-69 0 0,13 81 0 0,-13-81 0 0,11 77-208 0,-11-77 176 16,7 64-176-16,-7-64 160 0,4 51-160 0,-4-29 0 15,0 0 0-15,0-4 0 16,0-1 0-16,-1-3 128 0,1-1-128 0,-1-2 128 0,-1 0 0 16,-1-2 0-16,1-2 0 0,-1 0 0 15,0 0 16-15,0-3 0 0,0 1 0 0,0-3 0 0,-1 0 720 0,1 1 144 16,1-3 16-16,-1 0 16 15,0 0-1744-15,0-2-336 0,2-1-80 0,-1-1-16 16,1-2 176-16,2-1 16 0</inkml:trace>
  <inkml:trace contextRef="#ctx0" brushRef="#br0" timeOffset="1694.18">18304 1371 5519 0,'1'-3'496'0,"-1"2"-496"0,2 1 0 0,-1 0 0 15,-1 0 1328-15,2 1 160 0,-1 0 48 0,2 4 0 16,1-1 1408-16,0 4 272 0,1 6 64 0,-5-14 16 16,0 0-912-16,12 58-176 0,-12-58-32 0,5 53-16 15,-5-53-688-15,4 63-128 0,-3-26-16 0,-1-37-16 16,6 75-432-16,-5-40-96 0,-1-35-16 0,6 64 0 0,-6-64-304 0,4 53-64 15,-2-30-16-15,-1-2 0 0,0-1 0 0,1-2-16 16,-1-1 0-16,-1-1 0 0,2-1-112 0,-2 0-32 16,1-3 0-16,-1 1 0 0,1 0-96 15,-1-3 0-15,2-1-128 0,-1-3 192 16,1 0-64-16,-2-2-128 0,1 0 176 0,-1-1-176 0,0 0 0 0,0-2 0 16,0 1 0-16,0-1 0 0,-1-1 0 0,-1 0-144 15,1 0-16-15,-2-1-18544 16</inkml:trace>
  <inkml:trace contextRef="#ctx0" brushRef="#br0" timeOffset="2246.05">18353 1447 911 0,'-2'-3'0'0,"0"0"0"0,1 1 0 0,-1 0 0 0,1 1 2176 0,-2-1 368 0,-1 0 64 0,-2-3 16 0,-2 0 960 0,-5-1 192 15,-1 3 32-15,-2 2 16 0,-1 2-1712 0,-1 3-352 16,0 3-64-16,-3 2-16 0,1 4-720 0,0 1-128 16,2 0-48-16,1 1 0 15,0 2-368-15,3 0-80 0,1 0-16 0,3 2 0 0,2-2-320 0,0-2 0 0,7 1 0 0,1-2 0 16,1 0 0-16,4-3 0 0,-5-11-128 0,0 0 128 16,0 0 0-16,0 0 0 0,63 44 0 0,-63-44 0 15,0 0 128-15,69 10 128 0,-69-10 0 0,54 6 16 31,-54-6-80-31,54 8 0 0,-54-8-16 0,0 0 0 0,66 18-16 0,-66-18 0 16,0 0 0-16,0 0 0 0,54 48 48 0,-54-48 16 0,0 0 0 16,0 0 0-16,7 56-80 0,-11-44-16 0,-3 1 0 0,-2-2 0 0,1 1 288 0,-5-1 48 15,0 0 16-15,-2 1 0 0,-1-3-48 0,-1 1-16 16,-2 0 0-16,-1 0 0 0,1-1 0 0,0-1 0 31,-1 1 0-31,0-4 0 0,3 1-80 0,2-2-16 0,0-1 0 0,4 0 0 16,1-2-192-16,2-1-128 15,1 0 160-15,2 0-160 0,3-1 0 0,0-1 128 16,1 1-128-16,2-1 0 0,2 0-176 0,1-1-80 16,2-1 0-16,2-1-16 15,2 0-1200-15,4-1-224 0</inkml:trace>
  <inkml:trace contextRef="#ctx0" brushRef="#br0" timeOffset="2848.41">19212 1731 10127 0,'0'-4'896'0,"0"0"-704"0,0 1-192 0,0 1 0 0,0 1 768 0,-1-2 128 0,-2-1 32 0,0-5 0 0,0-1 1824 0,-4 1 352 0,0-3 80 0,-3 4 16 15,1 1-1280-15,-4 1-256 0,-1 3-64 0,0 2 0 16,-2 1-704-16,-2 1-128 0,-1 2-48 0,1 1 0 15,1 2 48-15,-1 0 0 0,2 1 0 0,2 0 0 16,1 1-192-16,2-1-48 16,2 0 0-16,2 0 0 0,3 0-384 0,0 2-144 0,3-2 0 15,1 0 144-15,1 0-144 0,2 0 0 0,2 0 0 0,2 0-176 16,-7-7 48-16,0 0 0 0,0 0 0 0,0 0 0 0,74 36-144 0,-74-36-32 16,0 0 0-16,62 25 0 31,-62-25-176-31,0 0-32 0,0 0-16 0,76 35 0 15,-76-35-128-15,0 0-32 0,0 0 0 0,65 39 0 0,-65-39 192 0,0 0 48 0,0 0 0 0,0 0 0 0,0 0 304 0,0 0 144 16,50 49-128-16,-50-43 128 0,-2-1 0 0,0 0 0 16,-3-1 0-16,-2 0 0 0,-1 0 624 0,-4-1 48 15,1 1 16-15,-2 1 0 0,-2-3 656 0,-2 3 144 16,0-3 32-16,-1 0 0 16,-1 1-448-16,1-3-96 0,2 1-16 0,1-1 0 15,1-1-544-15,2-1-112 0,1 1-32 0,3-1 0 0,-1 1-272 0,4-2 0 16,0 2 0-16,2-1 0 15,2 1-192-15,1 0-80 0,3 1-32 0,3 0-12176 16,1 0-2432-16</inkml:trace>
  <inkml:trace contextRef="#ctx0" brushRef="#br0" timeOffset="3432.14">19602 1875 5519 0,'6'-3'0'0,"-3"0"224"0,1 2-64 0,-1 0 32 0,-2-1-192 0,1 1 0 16,0-1 0-16,1 0 0 0,3-3 2288 0,1 0 416 0,0-4 96 0,-1 2 16 0,-1-1 784 0,0-1 176 0,-3 1 16 0,1-1 16 0,-1 1-928 0,-1-2-192 15,-1 1-48-15,-1 0 0 0,-1-1-1296 0,-1 1-272 0,1-1-48 0,-3 2-16 16,0-1-352-16,-1 1-64 0,-1 1-16 15,-2-2 0-15,2 2-256 0,-2 2-48 16,-1 0-16-16,-2 3 0 0,1-1-256 0,0 3 0 0,-1 0 0 0,0 3 0 16,-1 1 0-16,-3 3 0 0,1 1 0 15,-2 4 0-15,0 2 0 0,2 1-144 0,0 1 144 0,3 1-192 32,3 0 64-32,2 0 0 0,1-2 0 0,4 1 0 0,2 1-64 0,1 0-16 0,-1-17 0 0,0 0 0 31,0 0-96-31,28 60-16 0,-28-60 0 0,0 0 0 15,0 0 96-15,0 0 16 0,65 46 0 0,-65-46 0 16,0 0 208-16,0 0-144 0,58 4 144 0,-44-8-128 16,0-2 128-16,-1-1 0 0,0 0 0 0,-2-2 0 0,0-1 0 0,-1 1 0 15,-1-1 0-15,-1-2 0 0,1 1 208 0,-4 1-16 16,0-1-16-16,-1 1 0 0,-1 0 144 0,-2 0 16 16,-1 0 16-16,0 2 0 0,0 1 16 0,-1 1 0 15,-1 2 0-15,1 1 0 0,0 0-80 0,-1 2-16 16,1 2 0-16,1 1 0 0,-2-1-112 0,2 3-32 15,0 1 0-15,0-1 0 0,2 3-128 0,-1 1 0 0,1 1 0 0,0 1 128 16,0 0-128-16,1-2 0 16,1 2 0-16,0 0 0 0,2-2 0 0,-1-1 0 15,1 0 0-15,1 1 0 16,2-4 0-16,-1 0 0 0,2 0 0 0,1-1 0 0,1-2-240 0,0-1 32 0,1 0 0 16,-3 0 0-1,1-1-624-15,-1 1-112 0,1-1-16 0,-1 1-18432 0</inkml:trace>
  <inkml:trace contextRef="#ctx0" brushRef="#br0" timeOffset="3718.45">19922 1535 21183 0,'-2'-17'944'0,"2"8"192"0,0 1-912 0,0 1-224 0,0 2 0 0,-1 3 0 0,1-1 2544 0,0-1 464 0,1-2 80 0,-1-1 32 0,2 0-624 16,-2 1-128-16,0 2-32 0,1 4 0 0,-1 3-1504 0,-1 4-288 15,1 3-64-15,-2 2-16 0,2 4-144 0,0 4-48 16,0 2 0-16,0 5 0 0,0-27-80 0,3 61 0 0,-3-61-16 0,6 66 0 16,-6-66-176-16,8 62 128 0,-8-62-128 0,11 50 128 15,-11-50-128-15,0 0 0 16,0 0 144-16,23 65-144 0,-23-65 144 0,0 0-144 0,0 0 192 16,0 0-192-16,0 0 144 0,0 0-144 15,39 59 0-15,-34-53 144 0,-1-2-144 0,-1-1 0 16,1 1 0-16,-1-1 0 0,0 0 0 0,-2-2-224 0,1 1 48 0,-1-1 16 15,0 0-800 1,-1 1-176-16</inkml:trace>
  <inkml:trace contextRef="#ctx0" brushRef="#br0" timeOffset="4279.92">20280 1932 911 0,'5'0'0'0,"-3"-2"0"0,1 1 0 0,-1-1 0 15,-1 2 2464-15,0-1 416 0,4 0 64 0,2-4 32 16,1 0 928-16,4-1 192 0,-3-1 48 0,3-1 0 16,-2-1-1184-16,-2 1-224 0,-1-2-48 0,0 0-16 15,-1 0-976-15,-3 0-192 0,-1-1-32 0,-2-1-16 0,-1 1-752 0,-2 0-160 16,-1-2-32-16,-3 2 0 15,-2-1-48-15,0 1-16 0,-3 1 0 0,1 0 0 0,1 3-112 0,-3 0-16 0,1 0-16 0,-2 3 0 16,1 3-304-16,-1-1 160 0,1 4-160 0,2 0 128 16,-2 3-128-16,2 3 0 0,1 2 0 0,0 3 0 15,3 2 0-15,0 1-144 0,1 2 144 0,0-1 0 16,5-1-144-16,0-1 144 0,1 1 0 0,1-1-144 0,-1-15 144 0,0 0-160 16,0 0 160-16,21 54-160 0,-21-54 32 0,0 0 0 15,0 0 0-15,0 0 0 0,0 0 128 0,0 0-160 31,62 39 160-31,-52-39-160 0,-1 0 160 0,-1-2 0 16,2-1 0-16,0-3-128 0,0 2 128 0,0-3 0 16,0 0 0-16,0 0 0 0,-1-2 0 0,0 1 0 0,-1-1 0 0,-1-1 0 15,1 1 128-15,-3-1 0 16,-1 1 0-16,1-1 0 0,-1 0 144 0,-1 2 48 0,0 1 0 0,-2 1 0 16,0 2-64-16,-1 1-16 0,0 2 0 0,2 1 0 15,-2 0-80-15,0 3-16 0,0-1 0 0,0 3 0 16,1 0-144-16,1 2 0 0,-1 0 0 0,2 2 128 15,0-1-128-15,0 1 0 0,1 1 0 0,0-2 0 16,0-1 0-16,2 0 0 0,0 0 0 0,-1 0 0 16,2-1 0-16,2 0 0 0,-1-1 0 0,1 0 0 15,-1-1 0-15,1-3 0 0,1 2-128 0,-2-1 128 16,2-1-800 0,-3 0-96-16,1-1 0 0,-1 2-19328 0</inkml:trace>
  <inkml:trace contextRef="#ctx0" brushRef="#br0" timeOffset="4688.35">20629 1725 911 0,'0'-12'0'0,"0"5"0"0,2 1 0 0,-1 2 0 0,0 1 4176 0,1 1 752 0,-2 1 160 0,1 0 32 0,2-2-640 0,1 0-128 16,1 0-32-16,-1 3 0 0,1 2-2144 0,0 3-416 15,-1 2-96-15,-4-7 0 0,0 0-1056 0,0 0-208 0,16 60-32 0,-16-60-16 16,0 0-144-16,12 63-16 0,-12-63-16 0,0 0 0 15,10 57-176-15,-10-57 128 0,0 0-128 16,10 51 128-16,-10-51-128 0,0 0 0 16,0 0 0-16,14 53 0 0,-11-44 0 0,0-2 0 0,0 0 0 0,-1-3 0 15,0 0 0-15,1 1 0 0,-1-4 0 0,0-1 0 16,-1 1 0-16,-1-2 0 0,2-2 0 0,-1-1 0 16,1-2 192-16,-2-1-32 0,0 0-16 0,0-3 0 15,0 0 112-15,0-1 0 0,0 0 16 0,0-2 0 16,1 2 16-16,-1-2 0 0,1 2 0 0,2-1 0 15,0 4-32-15,0-1-16 0,0 1 0 0,1 2 0 0,0 2-240 16,0 0 0-16,2 1 128 0,0 0-128 0,-1 2 0 0,1 1 0 16,1 0 0-16,-1 0 0 0,1 1 0 15,0-1 0-15,1 2 0 0,1-2 0 0,-1 0 0 0,2 0 0 16,0-2 0-16,0 2 0 0,1-1-256 0,2-1 16 16,-2 2 0-16,2 0 0 15,-2 0-752-15,1 0-160 0,-1 0-16 0,0 0-17904 0</inkml:trace>
  <inkml:trace contextRef="#ctx0" brushRef="#br0" timeOffset="5131.78">21138 1694 18431 0,'4'-5'816'0,"-3"2"160"0,2 0-784 0,-1 0-192 16,-2 2 0-16,0 1 0 0,1 0 3200 0,0 0 576 15,1 0 128-15,1 1 32 0,0 2-1408 0,1 1-288 0,0 2-48 0,-1 2-16 16,1 1-1440-16,-4-9-288 0,0 0-64 0,0 0-16 15,0 0-368-15,23 61 0 0,-23-61 0 0,0 0 128 16,0 0-128-16,0 0 0 0,0 0 0 0,46 58 0 16,-46-58 0-16,0 0 0 0,0 0 0 0,0 0 0 0,0 0 0 0,58 15 144 15,-46-16-144-15,-3-2 0 0,3-1 160 0,-2-1-160 16,-2 0 128-16,1-2-128 16,-1 0 176-16,-2 0-48 0,1-3-128 0,-2-2 192 15,1 2 64-15,-3-1 16 0,0-2 0 0,-2 1 0 16,1 0 96-16,-1 0 16 0,-1 0 0 0,0 1 0 15,-1 1 0-15,-1 0 16 0,1 5 0 0,-1-1 0 16,1 3 112-16,-1 2 0 0,1 2 16 0,1 3 0 0,0 3-240 0,0 5-48 0,0-12-16 0,0 0 0 16,6 65-224-16,-6-65 0 15,4 66 0-15,-4-66 0 0,6 72 144 0,-4-32-144 16,1-1 128-16,1 5-128 0,1 4 160 0,2 2-160 16,-7-50 192-16,18 89-192 0,-18-89 224 0,21 73-64 0,-21-73-16 0,14 57 0 15,-14-57 48-15,0 0 16 0,16 59 0 0,-13-48 0 31,-3-11-64-31,0 0-16 0,0 0 0 0,0 0 0 16,0 0 0-16,0 0-128 0,0 0 192 0,0 0-64 16,0 0-128-16,0 0-192 0,0 0 32 0,0 0 16 15,0 0-1024-15,0 0-208 0</inkml:trace>
  <inkml:trace contextRef="#ctx0" brushRef="#br0" timeOffset="6770.17">16558 3336 911 0,'0'-1'0'0,"0"1"0"0,0 0 0 0,0 0 0 0,0-2 176 0,0 2-48 0,0-1-128 16,1-1 192-16,-1 1-192 0,0-1 144 0,2 0-144 0,-2 0 176 16,1 2-32-16,-1 0 0 15,2 0 0-15,-2 2 16 0,0-4-160 0,0 5 0 0</inkml:trace>
  <inkml:trace contextRef="#ctx0" brushRef="#br0" timeOffset="7389.9">16497 3272 13823 0,'0'0'1216'0,"0"0"-960"16,2 0-256-16,-2 0 0 0,0 0 1024 0,1 0 176 0,1 0 16 0,-1 2 16 15,3-2 2160-15,0 1 448 16,1 2 64-16,0 0 32 0,-5-3-1552 0,0 0-304 0,0 0-64 0,0 0-16 16,0 0-1072-16,0 0-224 0,53 45-32 0,-53-45-16 15,0 0-256-15,0 0-48 0,45 45-16 0,-45-45 0 16,0 0-64-16,0 0-16 0,55 51 0 0,-55-51 0 15,0 0 0-15,51 42-16 0,-51-42 0 0,0 0 0 16,55 46-48-16,-55-46 0 0,0 0 0 0,0 0 0 16,63 51-16-16,-63-51-16 0,0 0 0 0,0 0 0 15,0 0-16-15,65 46 0 0,-65-46 0 0,0 0 0 16,0 0 16-16,0 0 0 0,57 37 0 0,-57-37 0 0,0 0-32 16,0 0 0-16,0 0 0 0,0 0 0 15,0 0 16-15,0 0 0 0,61 28 0 0,-57-26 0 16,-1-2-144-16,-1 1 192 0,1-1-192 0,-1 0 192 0,-2 0-192 0,0 0 128 15,0-1-128-15,-3-1 128 0,1 1-128 0,0-1 0 16,-3 1 0-16,0 0 0 0,1-1-256 0,-2-1-64 16,0 2-32-16,-2-2 0 15,1 0-736-15,-2-1-160 0,1 1-32 0,1-1-18608 0</inkml:trace>
  <inkml:trace contextRef="#ctx0" brushRef="#br0" timeOffset="7726.76">16944 3214 24879 0,'0'2'2208'0,"0"-1"-1760"0,0 1-448 0,-2-1 0 0,1 0 896 0,1 1 80 0,-2 2 32 0,0 2 0 15,-3 4 1968-15,0 2 400 16,-1 5 80-16,-2 2 0 0,-1 3-2336 0,-2 2-480 0,0 2-80 0,-2 1-32 0,-1-1-80 0,-2 0-32 15,1 2 0-15,-1-1 0 0,1 0-64 0,-1-3-16 16,2-3 0-16,0 2 0 16,1-4-16-16,0-2-16 0,2-3 0 0,0 1 0 0,-1-3-32 15,2 0 0-15,1-2 0 0,0-2 0 16,1-1-64-16,1-1-16 0,0-1 0 0,1 0 0 0,3-3-192 0,-3 0 176 16,2-1-176-16,0 1 160 15,1-2-160-15,-1 1 0 0,1-1 0 0,0 0 0 0,0 0 0 0,1-1-192 0,0-1 32 0,-1 2 16 31,3-1-816-31,-1 1-144 0,2-2-48 0,1 1-19088 0</inkml:trace>
  <inkml:trace contextRef="#ctx0" brushRef="#br0" timeOffset="8183.63">17430 3419 8287 0,'1'0'736'0,"-1"0"-592"0,0 0-144 0,0 0 0 0,0 0 1184 0,0 0 208 0,1 2 32 0,1-2 16 0,-1 1 1936 0,3-1 384 0,2 2 80 0,0-1 0 16,1 0-864-16,-7-1-176 0,0 0-48 0,0 0 0 15,0 0-1264-15,58-2-256 0,-58 2-48 0,0 0-16 16,0 0-528-16,65-5-128 0,-65 5 0 0,0 0-16 16,55-4-64-16,-55 4-16 0,0 0 0 0,52-4 0 15,-52 4-112-15,0 0-32 0,0 0 0 0,59 0 0 16,-59 0-272-16,0 0 0 0,0 0 0 0,0 0 0 0,57 0 0 0,-57 0 0 16,0 0 0-16,0 0 0 15,0 0-512-15,0 0-176 0,0 0-16 0,0 0-16 16,0 0-1136-16,0 0-208 0</inkml:trace>
  <inkml:trace contextRef="#ctx0" brushRef="#br0" timeOffset="8428.5">17538 3566 25791 0,'0'0'1152'0,"0"0"224"0,0 0-1104 0,0 0-272 0,0 0 0 0,0 0 0 15,0 0 2960-15,0 0 544 0,57-3 96 0,-57 3 32 16,0 0-1968-16,48-8-400 0,-48 8-80 0,0 0-16 16,49-6-624-16,-49 6-128 0,0 0-32 0,0 0 0 15,0 0-192-15,57-4-64 0,-57 4 0 0,0 0 0 16,0 0-128-16,0 0 0 0,0 0 0 0,0 0 0 31,0 0-576-31,0 0-112 0,51-1-16 0,-48 1-18528 0</inkml:trace>
  <inkml:trace contextRef="#ctx0" brushRef="#br0" timeOffset="9766.52">18919 2723 4607 0,'0'-7'400'0,"-2"2"-400"0,1 3 0 0,-1-1 0 0,2 1 640 0,0 1 64 0,-1-2 0 0,-1 0 0 0,0-2 1216 0,-4-4 240 16,0-1 48-16,-2-1 16 0,-1 1 0 0,1-1 0 0,-2 2 0 0,2-1 0 16,-2 3-208-16,0-1-32 0,0 2-16 0,1 1 0 15,-2 0-240-15,0 1-32 16,-2 0-16-16,-1 1 0 0,-3 3-656 0,-1 0-128 0,-5 3-16 0,0 1-16 15,2 0-512-15,-1 2-96 16,-1 1-32-16,3 0 0 0,8-1-224 0,-4-1 0 0,2 3 128 0,-2 0-128 16,2 3 0-16,-1 1 0 0,-1 2 0 0,2 0 0 15,3-1 0-15,-1-1 0 0,3 4 0 0,-1 1 0 16,3 0 0-16,2 0 0 0,1 0 0 0,3 0 0 16,1-17 0-16,0 0 0 0,7 50 0 0,-7-50 0 15,0 0 0-15,0 0-128 0,41 57 128 0,-41-57 0 16,0 0 0-16,0 0 0 0,53 35 0 0,-53-35 0 15,0 0 0-15,0 0 0 0,65 20 176 0,-65-20-176 16,0 0 256-16,57 16-64 0,-57-16-16 0,0 0 0 16,58 25-176-16,-58-25 192 0,0 0-192 0,0 0 192 0,53 40-192 0,-53-40 0 15,0 0 0-15,0 0 0 0,32 63 0 0,-32-63 0 16,2 36 0-16,-3-18 0 16,-2 2 0-16,-2-2 0 0,-4 0 0 0,-2 1 0 0,-2-1 0 0,-3-1 0 15,0 0 0-15,-3-1 0 16,-1-2 0-16,-1 0 0 0,-3 0 0 0,0-1 0 15,3-2 0-15,0-1 0 0,0 0 0 0,-1-2 0 16,1 1 0-16,1-4 0 0,2 1 0 0,1-3 0 0,2 0 0 0,0-2 0 16,4-1 128-16,1 0-128 0,2-1 144 0,2-1 0 15,0 1 0-15,2-1 0 0,1 1 112 0,2 0 0 0,1-1 16 0,0-1 0 16,0 2-64-16,1-2-16 16,4 0 0-16,-1 0 0 0,3 1-192 0,1-3 176 0,4 3-176 0,0-3 160 15,0 3-160-15,-12 2 0 0,0 0 0 0,49-3 0 16,-49 3 0-16,0 0 0 0,58 8 0 0,-58-8 0 15,0 0 0-15,61 17 0 16,-61-17 0-16,0 0 0 0,56 27 0 0,-56-27 0 0,0 0 0 0,0 0 0 16,55 54 0-16,-55-54 0 0,0 0 0 0,20 48 0 15,-20-48-224-15,3 39 80 0,-6-13 16 0,-2 2 0 16,-4 4-128-16,-1-1-32 0,2-2 0 0,-4 0 0 0,0 5 96 16,-2 2 0-1,-2 0 16-15,-2 0 0 0,1-2 176 0,0-1 0 0,0 0 0 0,0-1 0 16,3-2 0-16,0-3 0 0,2-2 0 0,2-2 0 0,3-2 0 0,0-2 0 15,3-1 0-15,0 0 128 16,1 1 48-16,3-19 16 0,0 38 0 0,0-38 0 16,4 34 64-16,-4-34 0 0,0 0 16 0,12 45 0 15,-12-45 0-15,0 0 0 0,0 0 0 0,0 0 0 16,33 51 80-16,-33-51 16 0,0 0 0 0,0 0 0 16,67 41 16-16,-67-41 16 0,0 0 0 0,65 21 0 15,-65-21 32-15,0 0 0 0,76 13 0 0,-76-13 0 16,0 0-48-16,74 2-16 0,-74-2 0 0,49-2 0 15,-49 2-96-15,49-7-16 0,-49 7 0 0,43-9 0 0,-43 9-64 0,0 0 0 16,37-11-16-16,-32 8 0 16,-1 0-176-16,-4-1 0 0,0 1 0 0,-2-1 0 15,0 0-464-15,-2-1-176 0,-2 0-48 0,1-1-14240 0,-4 0-2864 0</inkml:trace>
  <inkml:trace contextRef="#ctx0" brushRef="#br0" timeOffset="13222.1">19580 2743 14735 0,'2'-2'1312'0,"1"1"-1056"0,0 1-256 0,-1-2 0 0,-2 2 2096 0,2-1 352 0,3-2 80 0,2-3 16 0,3 1 176 0,-1-2 32 16,3-3 16-16,-1 0 0 0,-1 0-1232 0,0 0-240 15,-3 2-48-15,0-2-16 0,0 0-496 0,0 1-96 16,2-2-32-16,-2 1 0 0,-2 0-240 0,1 2-48 15,-2-1-16-15,-1 2 0 0,1 2-96 0,-2-1-16 0,0 2 0 0,0 0 0 16,-1-1 16-16,-1 4 0 0,0-2 0 0,0 2 0 16,0 1-80-16,-1 0-128 0,1 1 176 0,0 2-176 15,-2 1 144-15,1 2-144 0,1 2 0 16,-1 2 144-16,-1 0-144 0,1 1 0 0,-2-1 0 0,0 4 0 16,0 3 0-16,-1 3 0 0,1 3 0 0,-1-1 0 15,3 2 0-15,-2-1 0 0,3-3 0 0,-2-1 0 16,2 0 0-16,0-1 0 0,2-2 0 0,-2-1 0 15,1-2 0-15,1 0 0 0,-2-3 0 0,1-2 0 16,-1 1 0-16,0-1 128 0,0-1-128 0,-1-1 0 0,1 1 128 0,0-2-128 16,-2 1 128-16,2 0-128 0,-1-2 128 0,-1-1-128 15,1 1 0-15,1-1 128 16,0 0-128-16,-1 0 0 0,1-1 0 0,0 1 0 16,1-1 0-16,-1-1 0 0,1 0 0 0,1-1 0 0,-1 0 0 0,2 0 0 15,1-1 0-15,-1 0 0 0,1-2 0 0,1 0 0 16,-1 2 0-16,0-2 0 15,-1 1-560-15,1 1 16 0,-1 0 0 0,0 1-18448 0</inkml:trace>
  <inkml:trace contextRef="#ctx0" brushRef="#br0" timeOffset="13552">19522 2991 6447 0,'3'2'576'0,"1"-4"-576"0,-1 2 0 0,-1 0 0 0,0-1 1984 0,2 1 304 0,5 0 48 0,3-2 16 0,7 1 1936 0,-19 1 400 16,0 0 80-16,59 0 16 16,-59 0-2176-16,0 0-432 0,58 3-96 0,-58-3-16 0,0 0-1072 0,52 3-224 15,-52-3-32-15,0 0-16 0,48 2-224 0,-32-2-48 16,1 0-16-16,-2 0 0 0,2 0-48 0,-1 0-16 15,-1 0 0-15,-2 0 0 0,0 0-48 0,-3 0 0 16,-1-1 0-16,0 0 0 16,-2 1-128-16,-1-2-16 0,-1 1-16 0,0-1 0 15,-3 1-160-15,1 0 0 0,-1-1 144 0,-2 1-144 16,0-2 0-16,-2 0 0 0,1 2 0 0,-2-1-128 16,-1 1-560-16,-2-1-96 0,0 2-32 0,-1 3-19136 15</inkml:trace>
  <inkml:trace contextRef="#ctx0" brushRef="#br0" timeOffset="14685.85">22145 2717 14735 0,'1'3'1312'0,"1"-2"-1056"16,-2 1-256-16,-2-1 0 0,2 1 784 0,-1-1 112 0,1 3 0 0,-1 2 16 0,1 2 1376 0,-2 5 272 0,2 3 48 0,0 2 16 16,0-1-1328-16,0 3-256 0,0 0-48 0,2-2-16 15,-2-18-240-15,0 0-48 0,8 52-16 0,-4-38 0 16,1-2-48-16,-1-3-16 0,1 1 0 0,1-3 0 15,1 1-96-15,0-1-32 0,-1-5 0 0,2 1 0 16,-1-1 32-16,2-4 0 0,-1 1 0 0,1-2 0 16,-1-1-64-16,1-2-16 0,-1 0 0 0,2-1 0 15,-1 0-176-15,-2-1-48 0,0 1 0 0,0-2 0 16,0 1-64-16,0-2-16 0,-1 0 0 0,-1 0 0 16,2 2-128-16,-1-4 192 0,2 0-192 0,-1-2 192 15,3-1-192-15,-1 3 160 0,1-1-160 0,-2 3 160 0,1 2-160 16,-1-1 0-16,3 1 0 0,2-1 0 15,-2 5 0-15,2 0 0 0,-3 2 0 0,0 4 0 16,-3 1 0-16,2 1 0 0,-2 4 0 0,-7-8 0 0,0 0 0 0,0 0 0 16,0 0-144-16,36 61 144 0,-36-61 0 0,0 0 0 15,0 0-128-15,16 54 128 0,-13-42 0 0,-3-2 0 16,0 0 0-16,0-3 0 0,-2-1 0 0,2-2 0 16,-1-1 0-16,-1 0 0 0,2-2 0 0,0 1 0 15,-1-2 0-15,1-2 0 0,-1-1 0 0,1 1 0 0,-2-3 0 16,2 1 144-16,-1-2-16 0,1 1 0 0,0-1 0 0,0-1 0 15,1 0 16-15,-1 0 0 16,2-2 0-16,-1 1 0 0,2-3-16 0,1-1-128 0,0 0 192 0,1-1-64 16,0-1-128-16,1-2 0 0,1-1 144 0,3-1-144 15,-2 1 0-15,1 0 0 0,1 0 0 16,0 0 0-16,1 0 0 0,2 2 0 0,-2-1 0 16,2 3 0-16,-2 2 0 0,-1 3 0 0,0 1 0 0,-3 1 0 15,0 4 0-15,-2 4 0 0,0 2 0 0,-1 3 0 16,-3 0 0-16,2 3 0 0,-3 3 0 0,2 4 0 15,-2 1 0-15,0 2 0 0,0 1 0 0,0 2 0 16,0-23 0-16,2 45 0 0,-2-45 0 0,6 42 0 0,-6-42 0 0,0 0 0 16,0 0 0-16,18 60 0 0,-18-60 0 0,0 0 0 15,0 0 0-15,0 0 0 0,0 0 0 0,0 0 0 16,0 0 0-16,0 0 0 0,0 0-144 0,57 38-48 16,-51-40-16-16,-2 0 0 15,0 0-1120-15,0-1-208 0</inkml:trace>
  <inkml:trace contextRef="#ctx0" brushRef="#br0" timeOffset="15003.63">22977 2394 13823 0,'1'-10'1216'0,"1"4"-960"0,-1 2-256 0,1 1 0 0,-2 2 1920 0,1-1 320 0,-1 2 80 0,3-1 16 0,1 1 1248 0,2 3 240 0,1 2 48 0,-1 5 16 0,-2 3-2032 0,-4-13-384 16,0 0-96-16,0 0-16 0,18 78-848 0,-18-78-192 16,4 50-16-16,-4-50-16 0,2 44-80 0,-2-44-16 15,0 54 0-15,0-54 0 0,1 61-192 0,-1-61 176 16,-1 58-176-16,1-58 160 0,-3 48-160 0,3-48 192 16,-1 38-192-16,1-38 192 0,0 0-192 0,0 45 0 15,0-34 144 1,0-1-144-16,1-1 0 0,-1-2 0 0,3-2 0 0,-2-2 128 0,1 0-128 0,-1 0 0 15,0-3 0-15,2 0 0 0,-1 0 0 0,1-2 0 0,-2 0 0 16,0-1 0-16,-1 0-352 0,0-1 16 0,-2-2 0 0,0 0-12384 16,1 2-2464-1</inkml:trace>
  <inkml:trace contextRef="#ctx0" brushRef="#br0" timeOffset="15226.22">22850 2737 14735 0,'1'0'1312'0,"2"0"-1056"0,0 1-256 0,0-1 0 16,-2-1 1904-16,2 1 320 0,1 0 64 0,3-1 16 15,3 1 1216-15,4-2 256 0,2 1 64 0,1 1 0 0,-2-2-2176 16,2 2-448-16,0 0-64 0,0-1-32 0,-1 1-768 0,1 0-160 31,-3 1-16-31,-1-1-16 0,-2 2-160 0,2-2 0 16,-1 1 0-16,1-1 0 0,0 0 0 0,-3 0-304 15,1 0 48-15,-1-1-17968 16</inkml:trace>
  <inkml:trace contextRef="#ctx0" brushRef="#br0" timeOffset="15625.76">23238 2822 9839 0,'3'0'208'0,"0"0"48"0,1 0 16 0,-1 0 16 0,0 0-288 0,0-2 0 0,0 2 0 0,2 0 0 16,4-1 3200-16,3-1 592 0,3 1 112 0,0 0 32 16,-1-1-1200-16,0-1-240 0,0 1-64 0,-1-3 0 15,1 2-1024-15,-1-1-224 0,0 0-32 0,-2-2-16 16,0 1-272-16,1-1-48 0,-1-1-16 0,-1 0 0 16,-2 0-224-16,1-2-64 0,-4 1 0 0,0-1 0 15,-1 1-176-15,-3-1-32 0,-1 1-16 0,0 0 0 0,-3-2-64 0,-1 0-16 16,-3 0 0-16,0 0 0 15,1 3-208-15,-2 0 144 0,-3 0-144 0,-2 0 128 0,0 2-128 0,-1 3 0 16,0 0 0-16,4 4 0 0,0-1 0 0,2 2 0 16,-4 3 0-16,1 2 0 0,0 3-144 0,0 3 144 15,1 1 0-15,1 2 0 0,2 1 0 0,1 0-128 16,4 2 128-16,0-2 0 0,2-18 0 0,0 0 0 16,10 57 0-16,-10-57 0 0,0 0 0 0,0 0 0 15,33 58 0-15,-33-58 0 0,0 0 0 0,0 0 0 0,0 0 0 0,0 0 0 16,56 44 0-16,-46-42 0 0,-10-2 0 0,0 0 0 15,0 0-128-15,58 6 128 0,-58-6 0 0,0 0 0 16,51-1-416-16,-36 1 32 16,1 0 0-16,-3-2-18384 0</inkml:trace>
  <inkml:trace contextRef="#ctx0" brushRef="#br0" timeOffset="16029.14">23697 2690 20271 0,'0'-10'896'0,"0"6"192"0,0 0-880 0,0 1-208 0,0 2 0 0,0-1 0 16,0 1 2080-16,2-1 368 0,-1 1 80 0,1 0 16 0,-1 2 144 0,1 2 16 15,-1 1 16-15,0 5 0 0,1 0-1696 0,-2 4-320 16,0 1-80-16,0-14-16 0,0 0-352 0,5 55-80 16,-5-55-16-16,0 0 0 0,6 67-160 0,-6-67 128 15,0 0-128-15,10 58 128 0,-10-58-128 0,0 0 0 16,0 0 0-16,13 53 0 0,-10-44 0 0,-1-2 0 15,1-1 0-15,0-4 0 16,-2 1 0-16,1-1 0 0,-1-1 0 0,-1-1 0 0,2-1 0 0,-1-2 0 16,-1 0 128-16,0-1-128 0,0 0 176 0,0-2 0 15,0 0 0-15,0-1 0 0,1-1 32 0,-1-1 16 16,0 1 0-16,0-2 0 16,2 3-16-16,-1-2 0 0,1 1 0 0,1-2 0 0,-2 3-48 0,2 0-16 15,0 0 0-15,-1 1 0 0,3 0-144 0,-1 2 0 0,2 1 144 16,1 1-144-16,0-1 0 0,0 1 0 0,0 2 0 0,0-1 128 15,0 1-128-15,0 0 0 0,1 0 0 0,0-1 0 16,0 1 0-16,-1 0 0 0,0-2 0 0,0 2 0 16,-1 2 0-16,0-2 0 0,-2 0 0 0,0 0 0 31,-1 0-624-31,0 1-80 0,-1-1-32 0,1 1-18624 0</inkml:trace>
  <inkml:trace contextRef="#ctx0" brushRef="#br0" timeOffset="16549.3">24090 2743 20271 0,'7'-5'896'0,"-4"3"192"0,1 0-880 0,-1 1-208 0,-1-1 0 0,-1 2 0 0,0 0 2688 0,1 0 480 0,2 2 96 0,2-2 32 15,1 3-992-15,0 2-208 0,-7-5-48 0,0 0 0 0,0 0-1264 0,0 0-256 16,0 0-48-16,38 62-16 15,-38-62-272-15,0 0-48 0,0 0-16 0,13 55 0 0,-13-55-128 0,0 0 160 16,0 0-160-16,0 0 160 0,8 54-160 0,-6-47 128 16,-2-1-128-16,0-2 128 0,1 0-128 0,0 1 0 15,-1-4 144-15,0 0-144 0,0 1 0 0,0-2 0 16,0 0 0-16,0 0 128 0,0-2-128 0,2 1 0 16,-2-2 0-16,1 0 0 0,1-1 176 0,-1 0-48 15,0 0 0-15,1-2 0 0,-1 0 32 0,1-1 0 16,-1-1 0-16,1-2 0 0,0-1-32 0,0-1 0 15,2-2 0-15,-3 1 0 0,2 2 16 0,0-2 0 16,1-1 0-16,1-1 0 0,0-4-144 0,2 1 0 0,2 1 144 0,-2 0-144 16,-2 3 0-16,1 0 0 0,1-2 0 0,2 4 0 15,1-1 880-15,-2 2 96 0,3 1 32 0,-2 1 0 16,1 2-816-16,0 3-192 16,-1 0 0-16,0 2 0 0,-1 2 0 0,-1 0 0 0,2 3 0 0,-2 3 0 31,0-1-896-31,0 4-112 0,-7-9-16 0,0 0-16 0,0 0 832 0,27 59 208 0,-27-59 0 0,0 0 0 15,14 62 0-15,-14-62 0 0,0 0 0 0,6 70 0 16,-6-70 0-16,0 0 0 0,4 59 0 0,-3-44 0 0,-1-15 0 0,0 0 0 16,0 0 0-16,0 0 0 0,6 50 0 0,-6-44 0 15,1-2 0-15,1-1 0 0,-1-1 0 0,1 0 0 16,-1-1 0-16,1 1-144 16,0-1-448-1,0-1-96-15,-1 0-16 0,2 0-18272 0</inkml:trace>
  <inkml:trace contextRef="#ctx0" brushRef="#br0" timeOffset="17040.97">24859 2696 7359 0,'3'-3'656'0,"-2"0"-528"0,0 0-128 0,-1 2 0 0,2 0 1728 0,-2-2 304 0,1 0 64 0,1-4 16 0,0 0 864 0,-2-2 176 15,0 1 48-15,-4 1 0 0,-1 1-1472 0,-4 2-272 16,-2 1-64-16,-1 3-16 0,0 0-240 0,-5 3-48 16,-2 0-16-16,1 2 0 0,0 1-48 0,2 1 0 15,1 0 0-15,2 2 0 0,0 1-720 0,2-1-160 16,2 4-16-1,2-2-128-15,3-1 0 0,1 2 0 0,2-1 0 0,1-11 0 0,0 0-176 0,0 0 176 16,0 0-192-16,22 58 192 31,-22-58-496-31,0 0 16 0,0 0 0 0,0 0 0 16,63 41-128-16,-63-41-32 0,0 0 0 0,53 17 0 16,-53-17 176-16,0 0 16 0,65 17 16 0,-65-17 0 0,0 0 176 0,64 14 48 0,-64-14 0 0,0 0 0 15,59 15 208-15,-59-15 0 0,0 0 0 0,0 0 0 16,0 0 0-16,0 0 0 0,0 0 0 0,0 0 160 15,0 0 64-15,0 0 16 0,13 64 0 0,-27-58 0 16,-3 1 304-16,-4 0 64 0,1 0 16 0,-3-3 0 0,2 0 272 16,0 1 64-16,1-3 16 0,0 0 0 0,2 1-240 0,0-3-48 15,2 1-16-15,3-1 0 0,2 0-544 0,1 0-128 16,2 0 0-16,-1 1 0 16,4-1-816-16,-1 2-144 0,2-1-16 0,1 1-16560 0</inkml:trace>
  <inkml:trace contextRef="#ctx0" brushRef="#br0" timeOffset="17597.57">25177 2449 9215 0,'1'-6'816'0,"-1"2"-656"0,1 1-160 0,-1 2 0 0,0-1 2048 0,2-1 368 0,-2-1 80 0,1-3 0 16,1-1 1344-16,-1-1 256 0,0 2 48 0,1 4 16 16,-2 0-1920-16,1 5-384 0,-1 1-80 0,0 2-16 0,2 2-1040 0,-2 3-208 15,0 2-32-15,-2 0-16 0,2 0-208 0,0 2-32 16,0 4-16-16,0-18 0 0,2 49-80 0,-2-49 0 16,1 67-128-16,-1-67 192 0,1 72-192 0,-1-72 0 15,2 69 0-15,-2-69 0 0,3 64 0 0,-3-64 0 16,1 49 0-16,-1-49 0 15,0 0 0-15,0 0 0 0,6 61 0 0,-5-53 0 16,1-1 0-16,-1-2 0 0,0-1 0 0,1-3 0 16,-2 1 208-16,1-2-48 0,-1 0-16 0,0-2 0 15,-1 1 112-15,1-2 0 0,-2-1 16 0,0 0 0 16,0-1-80-16,1 0 0 0,-1-2-16 0,2-2 0 0,-1 1-176 0,1-4 0 16,0 1 144-16,0-2-144 0,1 2 0 0,1-3 128 15,-1-2-128-15,2 1 0 0,1-2 0 0,0 3 0 16,2 1 0-16,0 2 128 0,1 1-128 0,0 0 0 0,3 0 0 15,0 2 0-15,0 2 0 0,1 0-128 0,0 4 128 0,0-1-128 16,2 3-64-16,-1 0 0 0,-1 3 0 16,-1-1 0-16,-10-2 0 0,0 0-16 0,0 0 0 0,0 0 0 15,0 0 64-15,48 47 16 0,-48-47 0 0,0 0 0 16,0 0 128-16,0 0 0 0,21 68-144 0,-21-68 144 16,0 0 0-16,0 0-144 0,8 55 144 0,-6-44 0 15,-1 0-128-15,1-2 128 0,-2-9 0 0,0 0 0 0,0 0-320 0,0 0 32 16,0 0 16-16,0 0-12096 15,0 0-2416-15</inkml:trace>
  <inkml:trace contextRef="#ctx0" brushRef="#br0" timeOffset="17831.29">25637 2686 5519 0,'0'0'496'0,"0"1"-496"0,0 1 0 0,0-1 0 0,0 1 1440 0,0 1 192 0,0 1 32 0,0 3 16 0,1 3 2032 0,-1-10 416 0,0 0 80 0,0 0 16 16,8 63-1984-16,-8-63-384 0,0 0-64 0,5 54-32 16,-5-54-912-16,0 0-176 0,0 0-32 0,16 61-16 0,-16-61-496 0,0 0-128 15,0 0 0-15,0 0 0 0,0 0 0 0,0 0-160 16,42 59 16-16,-36-55-15472 15</inkml:trace>
  <inkml:trace contextRef="#ctx0" brushRef="#br0" timeOffset="18359.97">25953 2689 11967 0,'2'1'1072'0,"-2"1"-864"0,0 1-208 0,0-2 0 15,0 0 1056-15,0 4 160 0,0 0 48 0,0 7 0 16,0-12 1600-16,0 0 320 0,1 55 64 0,-1-55 16 16,0 51-1728-16,0-51-352 0,-1 59-64 0,1-59-16 15,-3 65-512-15,3-65-96 0,-4 59-32 0,4-59 0 16,0 48-464-16,0-48 0 0,0 0 0 0,7 55 0 16,-7-55-128-16,0 0 128 0,0 0-192 0,0 0 192 15,0 0-224-15,17 60 64 0,-16-56 16 0,1 0 0 16,-1-2-304-16,0-1-64 0,1-1-16 0,-1-1 0 15,-1-2-32 1,2 0 0-16,-2-3 0 0,0-1 0 0,-2-1 560 0,2-2 0 0,0-2 0 0,0 0 0 0,-1-4 768 0,1-2 64 16,0-2 16-16,1-3 0 0,-1-2 432 0,0-3 64 15,2-2 32-15,-2-4 0 16,1 0-480-16,1 3-80 0,-1 4-32 0,0-1 0 16,2 0-480-16,1 1-112 0,-1 0 0 0,2 6-16 0,-3 3-176 0,4-2 0 15,0-1 0-15,2-3 0 16,2 2 0-16,0 4 0 0,1 0 0 0,-1 4 0 0,3 1 0 0,0 2 0 0,-1 4 0 0,1-1 0 15,1 4 0-15,0 3 128 0,0 2-128 16,0 3 0-16,-1 1 160 0,-13-5-160 0,0 0 192 0,0 0-192 16,52 45 160-16,-52-45-160 0,0 0 128 0,0 0-128 15,29 68 192-15,-29-68-64 0,0 0 0 0,7 70 0 16,-7-70 48-16,-2 44 0 0,-1-24 0 16,-2-3 0-16,-2-2 64 0,-3 0 16 15,-3-1 0-15,-2-3 0 0,-2-3 64 0,-2 0 0 0,1-1 16 0,0-3 0 16,2-1 64-16,1-1 16 0,2 0 0 0,2-1 0 15,1-2-416-15,0-1 128 0,0 1-128 0,1-2 0 32,4 2-576-32,-2-2-192 0,0 2-32 0,1-2-18944 0</inkml:trace>
  <inkml:trace contextRef="#ctx0" brushRef="#br0" timeOffset="20514.32">19614 3876 2751 0,'0'-2'256'0,"0"1"-256"0,0 1 0 0,0 0 0 0,0 0 608 0,0-2 80 0,0 1 16 0,0 0 0 0,-2-2 560 0,2 0 112 16,-1 0 32-16,1 2 0 0,0-1 96 0,-2-1 32 16,2 2 0-16,0 0 0 0,0-1 512 0,0 2 96 15,0-1 32-15,0-1 0 0,-1 2-32 0,-1 0 0 16,1 2 0-16,-2 1 0 0,0-1-608 0,-1 4-112 16,0 0-16-16,-2 2-16 0,-1 2-672 0,0 1-128 15,0 4-16-15,-1 0-16 0,1 1-224 0,0 1-32 16,-1 1-16-16,3 2 0 0,-1 1-160 0,3-1-128 15,0-1 144-15,3 0-144 0,0-2 0 0,3 0 0 0,2-2 0 0,-5-15 0 16,0 0 0-16,0 0 0 0,29 61 0 0,-29-61 0 16,0 0 0-16,0 0 144 0,0 0-144 0,61 58 128 15,-61-58 32-15,0 0 0 0,0 0 0 0,59 25 0 16,-59-25-16-16,0 0 0 0,48 6 0 0,-31-6 0 16,2-1-144-16,-1-1 192 0,-1-1-192 0,1-1 192 15,1 0-64-15,-1-2-128 0,0-1 192 0,1 0-64 16,-2-1 16-16,0-1 0 0,-2-1 0 0,1 0 0 15,-4-1 112-15,1-2 0 0,-2 2 16 0,-1-3 0 16,-1 1 112-16,-4-2 32 0,1-1 0 0,-3-1 0 16,0 0 112-16,-2-1 32 0,-1-2 0 0,0 0 0 0,-3 1-80 15,1-1-16-15,-3 1 0 0,0 1 0 0,-2 1-96 16,-3-1-32-16,-2-1 0 0,1 1 0 0,0 0-80 0,-3 1-32 16,-3 0 0-16,0 0 0 15,-3 1-96-15,-1 2 0 0,-3 0-128 0,0 5 192 16,3 5-192-16,-1 1 144 0,1 5-144 0,1-1 128 15,6 2-128-15,-1 3 0 0,-1 1 0 0,2 1 0 16,-1 2 0-16,2 0 0 0,0 1 0 0,3 1 0 0,3 0-144 16,3 1-64-16,1 1-16 0,2-1 0 15,4 2-784-15,-3-15-144 0,0 0-48 0,0 0-19984 0</inkml:trace>
  <inkml:trace contextRef="#ctx0" brushRef="#br0" timeOffset="21466.12">22388 3854 10127 0,'-1'3'896'0,"-1"-1"-704"0,2-1-192 0,2-1 0 0,-2 1 592 0,0 2 96 0,0 2 16 0,-2 0 0 0,1 6 720 0,-1 2 160 15,1 1 16-15,-1 2 16 0,2-16-752 0,0 0-160 16,0 51-16-16,0-36-16 0,0-15 32 0,0 0 16 16,2 47 0-16,-2-32 0 0,0-15 112 0,0 0 32 15,0 0 0-15,6 51 0 0,-5-39 144 0,0-4 16 16,1 2 16-16,-1-3 0 0,-1 0-80 0,0 0 0 15,0 0-16-15,-1 0 0 0,-2-1-80 0,2 0-16 0,-1-2 0 0,2 0 0 16,0 0-208-16,0-1-64 0,0-1 0 0,0-1 0 16,0-1-80-16,2-1-32 0,-2-1 0 0,0-1 0 15,-2-1 16-15,2 0 0 0,-1-3 0 0,1 0 0 16,-2 0-112-16,1-2-32 0,-1 1 0 0,1-2 0 16,0 1-80-16,1-2 0 0,-2 1-16 0,2-1 0 15,0 0-48-15,2-2-16 0,-1 1 0 0,0-2 0 16,2 2-176-16,2-4 0 0,-1 1 0 0,3-1 128 15,-1 2-128-15,2 0 0 0,2-2 0 0,0 2 0 0,0 1 0 16,0 2 0-16,-1 0 0 0,1 2 0 0,0 1 0 16,0 1 0-16,0 1 0 0,0 0 0 0,-2 2 0 0,2 1-144 15,-1 2 144-15,-1 0 0 0,2 2-160 0,-3 2 160 16,2 1-128-16,-2 2 128 0,0 2-160 0,-2 2 160 16,-5-10-192-16,0 0 192 0,0 0-192 0,20 61 64 15,-20-61 128-15,0 0-208 0,7 55 208 0,-7-37 0 16,0-1-160-16,0 0 160 0,0-1 0 0,0-2 0 15,0-1 0-15,0-4 0 0,-1 1 0 0,1-1 0 0,-2-4 0 0,1 3 0 16,2-1 0-16,-1-2 0 0,0 2 0 16,-1-1 0-16,1 0 0 0,0-2 160 0,0 0-160 0,1 0 160 15,-1-1-160-15,0 1 160 0,2-1-160 0,-2-1 160 16,1 0-160-16,-1 0 0 0,2-2 144 0,-2 0-144 16,1 1 0-16,-1-1 128 0,1 0-128 15,1-1 0-15,-2 1 0 0,1-2 0 0,-1 2 0 0,0-1 0 16,2 0 0-16,-2-2 0 0,0 1 0 0,0 0-192 15,0 0-608-15,1-1-128 0</inkml:trace>
  <inkml:trace contextRef="#ctx0" brushRef="#br0" timeOffset="22160.49">22851 4041 5519 0,'-1'4'496'0,"-1"2"-496"0,1-2 0 0,1-1 0 0,0 1 800 0,0 2 64 0,-1 5 16 0,1 6 0 0,0-17 144 0,2 47 16 0,-2-47 16 0,10 52 0 31,-10-52-624-31,0 0-128 0,34 66-32 0,-34-66 0 16,0 0 0-16,0 0 0 0,64 58 0 0,-64-58 0 15,0 0 1024-15,0 0 208 0,62 24 32 0,-46-24 16 0,-1-1 80 0,-1-3 16 0,0-2 0 0,0-4 0 32,1-1 368-32,-3-2 80 0,0 0 16 0,-3-1 0 0,1 0-320 0,-1-1-64 15,-2-1-16-15,0 0 0 16,-1-1-816-16,-2 2-144 0,-1-2-48 0,-2 0 0 0,-1 0-208 0,-3 0-48 0,0 0-16 0,-1 0 0 16,-1 2-80-16,-4-2-16 15,1 0 0-15,-2 1 0 0,-2 4-144 0,0-1-16 0,-1 3-16 0,0 1 0 0,1 2-160 16,-3 3 160-16,1 1-160 0,2 2 160 15,0 1-160-15,-2 3 0 0,1 0 0 0,1-1 0 16,-2 4 0-16,1 0 0 16,0 1-176-16,0 0 176 0,4 1-384 0,-1 1 16 15,1 1 0-15,4-2 0 16,2 2-384-16,0 1-80 0,3-1 0 0,3 3-18016 0</inkml:trace>
  <inkml:trace contextRef="#ctx0" brushRef="#br0" timeOffset="22569.71">23488 3685 21183 0,'0'-6'1888'0,"0"2"-1504"0,2 1-384 0,-2 3 0 0,-2 0 864 0,2-1 96 0,-1-2 32 0,0-1 0 0,-2 1 1328 0,-1 3 272 16,-1 4 48-16,0 3 16 16,-1 7-1760-16,0 3-336 0,1 3-80 0,0 4-16 0,1 3-112 0,1 5-32 0,1 4 0 0,2-36 0 15,-2 77-160-15,1-36-32 0,1 2-128 0,0-43 192 16,1 80-192-16,-1-80 0 0,3 70 0 0,-3-70 0 16,4 59 0-1,-4-59 0-15,0 0 0 0,16 61 0 0,-16-61 0 0,0 0 0 16,0 0 0-16,0 0 0 0,0 0 0 0,49 53 0 15,-39-50 0-15,0-1 0 0,1-1 368 0,1-1-32 16,0-1 0-16,2-1 0 0,2 1-96 0,-1-4-32 16,2 3 0-16,-1-3 0 0,0 3-80 0,-1-1 0 0,2-2-128 0,-1 3 192 15,-1-1-192-15,1-1 0 0,1 1 0 0,1 0 0 16,-3 0 0-16,2 0-128 16,2 2 128-16,-1-1-208 15,-1 0-528-15,1 0-96 0,-1 2-32 0,0-1 0 16,-1-1-896-16,-2 2-176 0,0-1-48 0,-1 1-12224 0</inkml:trace>
  <inkml:trace contextRef="#ctx0" brushRef="#br0" timeOffset="22830.5">23274 4054 31327 0,'-7'-9'2784'0,"5"3"-2224"0,4 4-560 0,0-1 0 0,3 1 1248 0,-2 1 144 16,2 0 16-16,8-1 16 0,9 1 48 0,10-2 16 15,7 0 0-15,4 0 0 0,-3 0-624 0,1 2-128 16,-1 1-32-16,-2 0 0 0,-4 0-512 0,-34 0-192 16,61 4 144-16,-61-4-144 0,52 7 0 0,-52-7 0 15,0 0-192-15,65 24-19520 0</inkml:trace>
  <inkml:trace contextRef="#ctx0" brushRef="#br0" timeOffset="34168.75">20841 2826 12895 0,'0'0'1152'0,"0"0"-928"0,0 1-224 0,0-1 0 0,0 0 1520 0,2 0 256 0,-1 2 48 0,2-1 16 0,2 2 1200 0,4 0 240 0,4 0 48 0,4-2 16 16,1 2-1360-16,5 0-288 0,2-2-48 0,3-1-16 15,0 2-544-15,2-4-96 16,0 1-32-16,-2-1 0 0,-5 1-496 0,1-2-96 0,0 0-32 0,1 0 0 15,1 1-48-15,-4-1-16 0,2 0 0 0,-3 0 0 16,-2 0-48-16,-4 2-16 0,-1 1 0 0,-2-2 0 16,-1 1-80-16,-1 0 0 0,-2 1-128 0,-2 0 192 15,0 0-192-15,-4 0 0 0,0 0 0 0,-2 0 0 16,1 0-176-16,-1 0-80 0,-1-2 0 0,-1 2-16 16,1 0-736-16,-2 2-144 0</inkml:trace>
  <inkml:trace contextRef="#ctx0" brushRef="#br0" timeOffset="34677.8">20674 3958 16575 0,'5'0'1472'0,"-2"-2"-1168"0,-1 1-304 0,0 1 0 0,1 0 1216 0,-1-2 192 0,4 1 48 0,3-1 0 0,3 1 1120 0,2 0 240 0,0 1 32 0,1 1 16 0,-6 0-1312 0,1 2-256 0,0 2-48 0,-1-3-16 16,1 1-448-16,-2 0-80 0,3 1-32 0,1-1 0 15,0 0-256-15,1-2-48 0,0 1-16 0,1-1 0 16,0-1-160-16,2 0-48 16,1 0 0-16,-2 0 0 0,-1 0-144 0,0-1 0 15,-1 1 0-15,0-2 0 0,0 1 0 0,-2-2 0 0,0 2 0 0,-1-2-176 32,-1 3-1168-32,-1-2-224 0</inkml:trace>
  <inkml:trace contextRef="#ctx0" brushRef="#br0" timeOffset="36888.08">28827 2733 7359 0,'0'-3'656'0,"0"0"-528"0,0 2-128 0,0-1 0 0,0 2 1024 0,-2-1 160 16,2-2 32-16,-1-1 16 0,0-2 1888 0,-1 2 368 0,-1 0 80 0,2 2 16 0,-2 1-784 0,2 2-160 16,-2 2-16-16,0 3-16 0,0 2-1040 0,0 2-208 15,1 1-32-15,-3 3-16 0,1 2-592 0,1 2-112 16,0 1-32-16,-1 1 0 0,3 1-288 0,-1 0-64 16,1 0-16-16,1-21 0 0,3 41-208 0,-3-41 128 15,0 0-128-15,12 48 0 16,-12-48 0-16,0 0 0 0,0 0 0 0,0 0 0 0,51 44 0 0,-51-44 128 15,0 0-128-15,0 0 0 16,47 1 0-16,-36-4 0 0,1 1 0 0,-1-3 0 16,0 0-176-16,0-1-16 0,1 0-16 0,-1-1 0 15,0 2-928-15,-1-1-176 0,2-1-32 0,-4 0-15552 16</inkml:trace>
  <inkml:trace contextRef="#ctx0" brushRef="#br0" timeOffset="37391.92">29057 2760 12895 0,'6'0'576'0,"-3"0"112"0,1 0-560 0,-1 1-128 15,-2 0 0-15,-1 1 0 0,1-1 2512 0,1 2 480 16,1 3 80-16,-3-6 32 0,0 0-80 0,0 0-16 15,17 51 0-15,-17-51 0 0,0 0-1424 0,0 0-304 16,12 52-48-16,-12-52-16 0,0 0-576 0,0 0-128 16,0 0-32-16,0 0 0 0,17 51-224 0,-14-47-64 0,0 0 0 0,-2-2 0 15,2 0-64-15,-1-2-128 0,0 0 176 0,0 0-176 16,-2-1 176-16,1-2-176 0,1 0 160 0,-2-1-160 16,-2-2 224-16,2 1-48 0,-1-1-16 0,-1-1 0 15,1 0 64-15,0-2 16 0,-1 0 0 0,1-1 0 16,-1-2 32-16,1 1 16 0,1-2 0 0,3-2 0 15,1-2-96-15,3-1 0 0,2-2-16 0,0 1 0 16,3 1-176-16,0 1 0 0,3-1 0 0,-1 4 0 16,0 1 0-16,0 3 0 0,-1 3 0 0,-2 3 0 15,-1 2-176-15,0 4 176 0,-10-2-128 0,0 0 128 0,0 0-176 0,0 0 176 16,0 0-208-16,44 62 80 0,-44-62 128 16,0 0-128-16,14 61 128 0,-14-61-128 15,5 43 128-15,-5-43 0 0,0 0 0 0,6 55 0 0,-6-55 0 0,0 0 144 16,3 41-144-16,-3-31 160 0,0-1 32 0,1-2 16 15,-1-3 0-15,0 0 0 0,0-1-16 0,2-1-16 16,-2-1 0-16,1 0 0 0,0-1-176 0,-1 0 0 16,2 0 0-16,-2-1 128 0,1 0-400 0,-1-1-96 15,0 1-16-15,2-2 0 16,-2 0-608-16,1-1-128 0</inkml:trace>
  <inkml:trace contextRef="#ctx0" brushRef="#br0" timeOffset="37674.44">29506 2467 12895 0,'5'1'1152'0,"-3"1"-928"0,1 1-224 0,0-2 0 0,-2 2 1088 0,1 0 192 0,-1 1 16 0,2 3 16 0,-3-7 2224 15,0 0 448-15,0 0 96 0,24 78 16 16,-24-78-1664-16,7 56-336 0,-7-56-64 0,3 55-16 0,-3-55-1088 0,0 51-224 15,0-51-32-15,0 43-16 0,0-43-208 0,0 0-64 16,3 48 0-16,-3-48 0 0,0 0-112 0,0 0-16 16,0 0-16-16,0 0 0 0,14 52-240 0,-10-46 128 15,-1-2-128-15,0 0 0 0,1-1 0 0,-1-2 0 16,0 2 0-16,0-3-160 16,1 2-288-16,-3-2-64 15,2 0-16-15,-2-2-12224 0,2 1-2448 0</inkml:trace>
  <inkml:trace contextRef="#ctx0" brushRef="#br0" timeOffset="37911.23">29399 2731 8287 0,'-2'-1'736'0,"2"-1"-592"0,2 2-144 0,-1 0 0 16,1 0 3344-16,-1 0 640 0,2 0 128 0,3 0 32 15,1 2 176-15,-7-2 32 16,0 0 16-16,0 0 0 0,65 7-2512 0,-65-7-496 0,0 0-96 0,66 3-32 15,-66-3-576-15,48 0-112 16,-48 0-32-16,47-3 0 0,-47 3-288 0,39-1-64 16,-39 1-16-16,0 0 0 0,47-3-144 0,-47 3 0 0,0 0-192 0,0 0 192 31,41-2-752-31,-34 2-16 0,-3 2-16 0,0-2-18608 0</inkml:trace>
  <inkml:trace contextRef="#ctx0" brushRef="#br0" timeOffset="39196.4">29803 2849 17503 0,'-1'0'1552'0,"1"0"-1232"0,0 0-320 0,0-2 0 0,0 2 1920 16,1 0 320-16,-1-1 64 0,3 1 0 0,0-2 704 0,1-1 144 0,1 2 32 0,4-2 0 16,-1 2-1696-16,2 1-336 0,2 0-64 0,-1 0 0 15,-11 0-608-15,0 0-112 16,0 0-32-16,56 10 0 0,-56-10-96 0,0 0-32 0,0 0 0 0,67 14 0 15,-67-14-80-15,0 0 0 0,52 1-128 0,-35-2 192 16,0-2-192-16,-1-1 0 0,0-2 0 16,0 0 0-16,-2-1 160 0,0-2-160 0,-1-1 160 0,-3 0-160 0,0 0 144 0,-5-1-144 15,1 1 128 1,-3-2-128-16,-2 4 160 0,-2-2-160 0,-2 0 192 0,-4 2-192 0,-4-2 144 0,-2 1-144 31,-1 2 0-31,-2 0 144 0,-2 1-144 0,0 2-176 0,1 1 48 16,1 2 0-16,-1 0 0 0,-1 1 0 0,-1 1 0 0,0 2 0 15,-1 1 128-15,1 2-208 16,5 1 80-16,3 3 128 0,1 0-128 0,3 2 128 0,1 1 0 0,2 3 0 16,4-1 0-16,0-15 0 0,0 0 0 0,13 52 0 15,-13-52 0-15,0 0 0 0,30 54 0 0,-30-54 128 16,0 0 64-16,0 0 0 0,53 57 0 0,-53-57 0 16,0 0-192-16,0 0 192 0,55 36-192 0,-55-36 192 15,0 0-320-15,0 0-64 0,57 30-16 0,-57-30-12864 16,0 0-2576-16</inkml:trace>
  <inkml:trace contextRef="#ctx0" brushRef="#br0" timeOffset="39592.1">30360 2778 11055 0,'0'-6'976'0,"0"5"-784"0,0-1-192 0,0 1 0 0,0 0 3264 0,0 1 592 0,0 0 128 0,0 0 32 0,0 1 16 0,1 2 0 16,-1 2 0-16,1 1 0 0,-1-6-2656 0,0 0-528 16,0 0-96-16,0 0-32 0,10 58-432 0,-10-58-96 15,0 0 0-15,0 0-16 0,14 57-176 0,-14-57 160 0,0 0-160 0,0 0 160 16,0 0-160-16,0 0 0 16,19 53 144-16,-18-49-144 0,2-1 192 0,-2-1-16 0,2-2-16 0,-1 0 0 15,0-2-16-15,1-1 0 0,-1 1 0 0,0-1 0 16,1-1 0-16,-1 1 0 0,-1-1 0 0,2-2 0 15,-2 2 32-15,1-2 0 0,-1 2 0 0,1-2 0 16,0 0 16-16,0 1 0 0,1 1 0 0,1-2 0 16,0-1 16-16,2 1 16 0,-1-1 0 0,3 0 0 15,1 0-48-15,0 0-16 0,-1 0 0 0,1 1 0 0,-2 1-160 0,1-1 128 16,-1 2-128-16,0 1 128 0,-1 0-128 0,1 2 0 16,-1-1 144-16,0 1-144 15,-1 1 0-15,-1-2 0 0,1 2 0 0,-3 0 0 0,3 0-192 16,-2 0-128-16,1 0 0 0,-1 0-16 15,1 2-736-15,1-2-144 0,0 1-16 0,2-1-18512 16</inkml:trace>
  <inkml:trace contextRef="#ctx0" brushRef="#br0" timeOffset="40022">30754 2716 24879 0,'2'0'1088'0,"0"0"256"0,1 0-1088 0,0-2-256 0,-2 2 0 0,-1 0 0 15,1 0 2768-15,1 2 496 16,1-1 112-16,1 2 16 0,1 1-1552 0,1 2-304 0,0 2-64 0,-2 1-16 16,-4-9-976-16,0 0-192 0,0 0-32 0,0 0-16 15,20 58-112-15,-20-58-128 16,0 0 176-16,0 0-176 0,0 0 128 0,13 55-128 0,-12-48 0 0,0 0 0 16,1-1 0-16,-1-4 0 0,-1 1 0 0,0-1 0 0,0-1 0 0,0-1 0 15,0 0 0-15,-1 0 0 0,1-1 0 0,-3-1 0 31,2-1 0-31,-2 1 0 0,0-1 0 0,1-1-192 0,0-1 16 0,0 0 16 0,1 0 160 0,-1 0-192 16,1-1 192-16,1-1-192 16,0 0 192-16,0-3 0 0,1 0-144 0,2-1 144 0,0 0 0 0,1-1 0 15,1-2 0-15,2 0 0 16,0 0 0-16,0 1 0 0,1 0-144 0,1 1 144 16,-1 0 0-16,3 3-128 0,-1 0 128 0,0 3 0 0,0 2 0 0,0 1-128 0,0 3 128 0,-2 2 0 15,2 1 0 1,-10-3 0-16,0 0 176 0,0 0-176 0,0 0 272 0,0 0-48 15,43 58-16-15,-43-58 0 16,0 0 48-16,0 0 0 0,21 57 0 0,-21-57 0 0,0 0-128 0,0 0 0 0,15 56-128 0,-15-56 192 16,0 0-192-16,0 0 0 0,0 0 0 0,0 0 0 31,24 56-128-31,-21-50-80 0,0-1-16 0,0 0-19360 16</inkml:trace>
  <inkml:trace contextRef="#ctx0" brushRef="#br0" timeOffset="40396.98">31346 2587 14735 0,'5'-7'640'0,"-2"1"160"16,0 2-640-16,-2 1-160 0,-1 1 0 0,-1 2 0 0,-1-2 2608 0,1 2 480 0,-2-1 112 0,-4-1 0 0,-3 4 336 0,-4 1 64 0,-3 4 16 0,-4 0 0 15,0 4-2208-15,0 0-448 16,1 3-96-16,1-1-16 0,4 1-448 0,1 0-80 16,4 1-32-16,3-1 0 0,3-2-288 0,1 1 0 0,4-2-128 0,-1-11 128 15,0 0-320-15,0 0 48 0,0 0 0 0,65 47 0 16,-65-47-80-16,52 14-16 0,-52-14 0 0,63 16 0 16,-63-16-48-1,56 12-16-15,-56-12 0 0,57 16 0 0,-57-16 288 0,48 13 144 0,-48-13-160 0,0 0 160 16,0 0 0-16,55 21 0 0,-51-17 0 0,-3 0 0 15,-3 1 192-15,-6-1 96 0,-3-1 16 0,-3 1 0 16,0 0 16-16,-4-1 0 0,-2 1 0 0,-4-1 0 0,1-2-112 16,1 1-16-16,2-1 0 0,3 2 0 0,1-4-192 0,4 1 0 15,0-2 0-15,4 1 0 16,1 1-1680-16,1-2-240 0</inkml:trace>
  <inkml:trace contextRef="#ctx0" brushRef="#br0" timeOffset="40882.5">31642 2377 20271 0,'3'-3'896'0,"-2"1"192"15,1 1-880-15,-1 0-208 0,1 1 0 0,-1 0 0 0,-1 0 2672 0,1 2 480 16,2 3 112-16,0 3 0 0,1 2-448 0,1 4-112 0,-5-14-16 0,0 0 0 16,0 0-1728-16,18 74-368 0,-18-74-64 0,0 0-16 0,13 76-208 0,-13-76-48 15,3 58-16-15,-3-58 0 16,1 56-240-16,-1-56 0 0,0 47 128 0,0-47-128 0,0 0 0 0,0 51 0 16,0-38 0-16,0-5 0 15,-1-1 0-15,-1-3 0 0,1-1 0 0,-2-1 0 0,1-1 192 0,0-2-64 16,-1-1-128-16,1-1 192 15,0-1 32-15,-1 0 0 0,1 0 0 0,2-2 0 0,0-1-64 0,0 1-16 16,0-1 0-16,2-3 0 16,1 0-144-16,-1-1 0 0,4-2 0 0,-2-1 0 0,2 0 0 0,1 0 0 0,1-2-144 0,1 1 144 31,2-1-320-31,-1 4 64 0,1 0 0 0,-1 2 0 0,2 3 16 0,-2 0 16 0,-1 5 0 16,1-1 0-1,-1 1 224-15,-1 2-192 0,2 3 192 0,-3 1-192 0,-7-4 192 16,0 0-176-16,0 0 176 0,0 0-160 0,0 0 160 0,0 0 0 0,30 67 0 0,-30-67 0 15,0 0 0-15,0 0 144 16,6 65-144-16,-6-65 160 0,0 0-160 0,0 0 0 16,11 55-192-16,-11-55 192 15,0 0-896-15,0 0-64 0</inkml:trace>
  <inkml:trace contextRef="#ctx0" brushRef="#br0" timeOffset="41103.19">32080 2648 22111 0,'0'-3'1968'0,"2"2"-1584"0,-2-1-384 0,0 2 0 0,0 0 2448 15,0 2 416-15,0-2 80 0,1 1 0 0,-1 2-528 0,0 1-112 0,1 3-32 0,-1-7 0 16,0 0-1568-16,0 0-320 0,6 50-64 0,-6-50-16 16,0 0-304-16,0 0 0 0,13 59 128 0,-13-59-128 15,0 0 0-15,0 0 0 0,24 55 0 0,-24-55 0 16,0 0 0-16,0 0-176 0,0 0 32 0,0 0 0 31,48 44-1072-31,-48-44-192 0</inkml:trace>
  <inkml:trace contextRef="#ctx0" brushRef="#br0" timeOffset="41569.87">32363 2624 23951 0,'1'8'1056'0,"-1"-3"224"0,0 0-1024 0,0 1-256 0,0 0 0 0,0-2 0 16,-1 1 3136-16,1 5 560 0,0-10 112 0,0 0 32 16,-3 70-2064-16,3-70-416 0,-4 70-80 0,4-70 0 15,-6 72-960-15,6-72-192 0,-6 69-128 16,6-69 144-16,-4 60-144 0,4-60 0 16,-1 48 0-16,1-48 0 0,0 0 0 0,0 54 0 0,0-54 0 0,0 0 0 0,0 0 0 0,0 0 0 31,0 0 0-31,0 0 0 0,0 0 128 0,0 0-128 15,0 0 0-15,0 0 128 0,0 0 192 0,0 0 48 0,1-5 0 0,-2-12 0 0,1-2 80 0,-2-3 32 16,2-3 0-16,-1-5 0 16,1-2-64-16,0-5-16 0,1-3 0 0,2-2 0 0,0 0-176 0,1 2-32 15,0 3-16-15,5-1 0 16,1-1-176-16,2 1 0 0,4 2 0 0,-1 7 0 16,4 2-352-16,-1 4-48 0,3 6-16 0,-1 3 0 15,3 6 112-15,-5 1 32 0,-2 2 0 0,1 2 0 0,2 3 272 0,3 5-192 16,0 0 192-16,-22-5-160 0,0 0 160 0,64 39 0 0,-64-39 160 0,0 0-160 31,51 57 192-31,-51-57-64 0,0 0-128 0,19 67 192 16,-19-67-32-16,-4 42-16 0,-3-22 0 0,-3-2 0 15,-1-4 112-15,-5 1 32 0,-3-3 0 0,-1-2 0 16,1-1 96-16,-2-1 0 0,-4-1 16 0,-1-1 0 16,4-2 16-16,-1 0 0 0,3-2 0 0,2-1 0 15,3-1-608-15,2 2-112 0,2-4-16 0,1 2-16 16,3 0-928-16,1-1-176 0</inkml:trace>
  <inkml:trace contextRef="#ctx0" brushRef="#br0" timeOffset="42321.46">28746 3330 10127 0,'5'2'896'0,"-3"-2"-704"0,0-2-192 0,-1 2 0 0,1 0 2112 0,-1 0 384 0,3-1 64 0,3 1 32 0,3-2 768 0,4 2 160 0,2 0 16 0,4 0 16 15,4-1-1072-15,2 0-224 16,6 1-32-16,6-5-16 0,7 3-1296 0,7-1-256 0,6-2-48 0,6 0-16 16,5-1-144-16,2 2-48 15,2 0 0-15,2-1 0 0,-5 1-96 0,3 1-32 0,3-1 0 16,1 0 0-16,1 1-16 0,1-1 0 0,2 2 0 0,-8 0 0 15,-5 0-48-15,10-1-16 16,14 2 0-16,5 0 0 0,2 1-32 0,-3 1-16 16,1 0 0-16,-3 2 0 0,-5 0-16 0,-2 1 0 0,2 2 0 0,2 0 0 15,-2 1-128-15,-7-3 160 0,-5 2-160 16,2-2 160-16,3-1-160 0,-1-1 0 0,-5-2 0 0,0 2 128 16,2-2-128-16,-4 0 0 0,-4-2 0 0,-1 1 128 15,-2 0 0-15,-4 1 0 0,-2-2 0 0,-6-1 0 16,-2 2 144-16,-4-2 32 0,-1-1 0 0,-3 1 0 15,-7-1-48-15,-1 1-16 0,0-1 0 0,0 0 0 16,-4-1-240-16,0 1 0 0,-5 1 128 0,-1-1-128 16,-4 1 0-16,-4 2 0 0,-2-2 0 0,-1 2 0 31,-3 1-400-31,-4 0-32 0,1 0 0 0,-3 0 0 0,0 0-272 0,-1 1-64 0,0 0-16 16,-1 1 0-16,0-1 0 0,-2 1 0 0,-1 0 0 0,1 0 0 15,0-1-240-15,-3 1-64 0,1-1 0 0,-2-1-16960 16</inkml:trace>
  <inkml:trace contextRef="#ctx0" brushRef="#br0" timeOffset="44596.58">29950 3705 11055 0,'0'-2'976'0,"0"2"-784"0,-2 2-192 0,2-1 0 0,-1 0 864 0,0 1 128 0,-1 2 32 0,-2 3 0 0,1 3 928 0,-1 4 192 16,1 2 32-16,2 4 16 0,1-1-1040 0,0-19-224 15,0 0-32-15,17 68-16 0,-17-68-368 0,0 0-64 16,50 69 0-16,-50-69-16 0,51 40-256 0,-51-40-48 16,54 28-128-16,-54-28 192 0,52 17-192 0,-28-13 0 0,0-4 0 15,-3-1 0-15,-4 0 544 0,-1-5 112 0,0-3 32 0,0 0 0 16,0-6 720-16,-3-2 160 0,-1 0 32 0,-2-2 0 15,-3-1-192-15,-2-1-48 0,-3 4 0 16,-2-3 0-16,0-1-688 0,0-2-144 0,-2-1-16 16,-1 2-16-16,0-1-96 0,0 2-16 15,0 4 0-15,-1 1 0 0,1 5-80 0,0 3-32 0,2 0 0 0,0 6 0 16,-1 2-272-16,1 2 128 16,-1 4-128-16,1 3 0 0,1 2 0 0,-1 6 0 15,1-17 0-15,-3 52 0 0,3-52-192 0,-2 71 192 0,2-71-208 0,0 86 80 16,0-86-32-16,-1 92 0 0,1-92 0 0,-3 93 0 15,3-93-112-15,-4 95-32 0,4-95 0 0,-3 87 0 16,3-87 0-16,-3 69 0 0,3-69 0 0,-4 60 0 0,4-60 304 0,-7 44 0 16,1-27 0-16,-2-3 0 15,-2-3 0-15,-3-3 272 0,-1-2-16 0,-3-4-16 0,-1-1 240 0,-3-4 48 16,-4-1 16-16,3-2 0 0,-2-2 48 0,1-2 16 16,2 0 0-16,1-1 0 15,5-2-208-15,1 2-32 0,2-2-16 0,4 2 0 16,4-2-352-16,-1 2 0 0,1-4 0 0,1 3 0 15,1 2-448-15,0 0-144 0,4 0-48 0,0 0-13184 16,5 3-2656-16</inkml:trace>
  <inkml:trace contextRef="#ctx0" brushRef="#br0" timeOffset="44976.83">30415 4305 15551 0,'7'3'336'0,"-5"-3"80"15,3 1 16-15,-1 1 0 0,-1-1-432 0,0-1 0 0,-2 0 0 0,5 2 0 0,2-2 3264 0,3 1 560 0,8-1 112 0,1-3 32 0,1 0-1312 0,0-2-256 0,0-1-48 0,-2-1-16 16,-3 0-1200-16,-1-2-240 0,-1 1-64 0,-3-2 0 16,-1 0-384-16,-2 0-96 15,1-1-16-15,-3 0 0 0,-4-1-16 0,0 0 0 0,-2-1 0 0,-2 0 0 16,-2 1-16-16,0-1-16 0,-3 0 0 0,0 3 0 15,0 0-48-15,-3 2-16 0,1-1 0 0,-1 4 0 0,1 0-96 0,-1 4 0 16,-2 2-128-16,1 2 192 16,0 3-192-16,1 4 0 0,-1 1 0 0,1 0 0 15,1 4 0-15,2 2 0 0,0-2 0 0,4 5 0 16,2 0-192-16,1-20 192 0,0 0-192 0,0 0 192 16,18 74-224-16,-18-74 64 0,0 0 16 0,0 0 0 15,0 0 144-15,0 0 0 0,51 64 0 0,-38-57 0 16,-2-1 0-16,2-2 0 0,1 0 0 0,0-2 0 15,2 0-192-15,-4-2 32 0,1 2 16 0,1-2 0 16,2-2-768-16,-2 1-160 0</inkml:trace>
  <inkml:trace contextRef="#ctx0" brushRef="#br0" timeOffset="45328.34">31110 4038 10127 0,'-10'-6'896'0,"3"4"-704"16,1-1-192-16,0 1 0 0,2 1 2096 0,-2 1 384 15,1 0 80-15,-5 0 0 0,-6 1 1424 0,-3 2 288 16,-4 0 48-16,-1 3 16 0,4-1-2416 0,2 2-464 16,2 2-112-16,2 1 0 0,4 0-1024 0,5 0-320 15,2-1 160-15,3 1-160 0,4 0 0 0,3 0-144 0,6 1 0 0,4-1 0 16,1 2-80-16,3-1-16 0,-21-11 0 0,48 25 0 15,-48-25 96-15,47 27 16 0,-47-27 0 0,0 0 0 16,62 40 128-16,-62-40 0 0,0 0 0 0,0 0 0 16,0 0 0-16,45 48 0 0,-45-41 0 0,-1-2 0 15,-6 3 544-15,-2-1 96 0,-5-2 0 0,-1 1 16 16,-2 0-144-16,0-4-48 0,-2 3 0 0,1-4 0 16,0 2-48-16,1-2-16 0,0 1 0 0,4-1 0 0,2-1-272 0,-2 1-128 15,0-1 0-15,4 2 128 16,3-2-960-16,-1 1-208 0</inkml:trace>
  <inkml:trace contextRef="#ctx0" brushRef="#br0" timeOffset="46822.02">29931 5273 8287 0,'3'-3'736'0,"-1"2"-592"0,-4-1-144 0,1 1 0 0,-1 1 1344 0,1-2 256 16,1 1 32-16,-1-2 16 0,-2-1 1680 0,0 1 352 0,0 3 64 0,-1 1 16 0,0 2-1472 0,-1 3-304 15,1 2-48-15,1 2-16 0,1 3-1152 0,0 0-256 16,4 2-32-16,-1 2-16 0,-1-17-336 0,0 0-128 0,0 0 0 0,27 75 144 31,-27-75-144-31,0 0 192 0,0 0-192 0,0 0 192 16,61 57 128-16,-49-50 48 0,1-3 0 0,3-1 0 0,-1-5 208 0,1-1 32 16,2-5 16-16,0-2 0 0,-1-3-48 0,0-1-16 0,-3-3 0 0,-1 0 0 15,-2-1-32-15,-1-2 0 0,-3 2 0 0,0-2 0 16,-2 0-64-16,-4 2-16 15,0 0 0-15,-1-1 0 0,0 2-112 0,0 2-16 0,-1-1-16 0,0 2 0 16,-1 4-48-16,2 2 0 0,-1 2 0 0,-1 3 0 16,1 2-256-16,0 1 160 15,-1 4-160-15,1 2 128 0,-2 5-128 0,3 5 0 0,-1 3 0 0,1-19-176 16,0 0 32-16,1 77 0 16,-1-77 0-16,0 0 0 0,8 87-16 0,-8-87 0 0,0 0 0 0,16 102 0 15,-16-102-112-15,15 86-32 0,-15-86 0 0,17 85 0 0,-17-85 16 0,16 68 0 16,-16-68 0-1,0 0 0-15,0 0 144 0,13 76 144 0,-12-61-208 16,-2-2 80-16,-4-1 128 0,0-3 0 0,-4 0 0 0,-2-2 0 16,-3 0 0-16,-2-1 128 15,-2-2-128-15,0 0 176 0,-2-1 128 0,-1 0 16 0,2-2 16 0,1-1 0 0,1 0 16 0,3-1 0 32,1-2 0-32,0 0 0 0,4-1-160 0,0 0-48 0,2-2 0 0,1 2 0 0,1-2-304 0,-1 2-64 15,2 0-16-15,1-1 0 16,0 1-688-16,3 1-144 0,0 2-16 0,4 2-18624 15</inkml:trace>
  <inkml:trace contextRef="#ctx0" brushRef="#br0" timeOffset="47214.09">30416 5825 26719 0,'4'0'1184'0,"-1"0"240"0,0 0-1136 0,-2-1-288 0,1-1 0 0,-1 2 0 0,1-1 2512 0,0 0 448 0,4-1 96 0,1-1 16 0,3-1-1408 0,3-2-256 16,-1 1-64-16,3-2-16 0,-1 0-752 0,0-2-128 16,0 1-48-16,-1 1 0 0,-1-2-96 0,-2 2-32 15,0 0 0-15,-1 0 0 0,-4 0-80 0,-1 0 0 16,-1 0-16-16,-3-2 0 0,-1 1-48 0,-2-1 0 16,-1 1 0-16,-3-1 0 0,0 1 0 0,-2-1-128 15,-1 2 192-15,0 0-64 0,2 3-128 0,-2 0 128 16,-1 1-128-16,1 3 128 0,0 1-128 0,0 1 128 15,0 3-128-15,0 1 128 0,2 1-128 0,-1 2 128 16,1 2-128-16,-1 2 128 0,2 1-128 0,0 0 0 0,2-1 0 0,0 1 0 16,3-1 128-16,2-2-128 0,0 0 0 15,1 0 128-15,3-1 48 0,0 0 0 0,2-1 0 16,1-1 0-16,3-1 32 0,0 2 16 0,4-1 0 0,0-1 0 16,2 2-96-16,2-4-128 0,-1 1 176 0,1-2-176 15,-1 0 0-15,2-2 0 0,-1 1 0 0,-1 0 0 16,1-2-400-1,1-1-144-15,-1 1-32 0,-1-1 0 0,0 0-1072 16,0-1-208-16</inkml:trace>
  <inkml:trace contextRef="#ctx0" brushRef="#br0" timeOffset="47563.75">31029 5612 8287 0,'2'-13'736'0,"-1"8"-592"16,2 2-144-16,-2-2 0 0,-1 3 4816 0,0 0 944 15,-1 1 176-15,-1-2 32 0,0 0-2624 0,-3-1-528 16,-3 0-96-16,-4 2-32 0,0 2-1616 0,-4 2-336 16,-1 3-64-16,0 1-16 0,0 2-368 0,0 1-80 15,2 1-16-15,1 1 0 0,1 0-192 0,5-1 128 16,2 2-128-16,2-1 0 0,2-1 0 0,4 0 0 0,3 0 0 0,5-1 0 16,2 0-144-16,3-2 144 0,5 1-208 0,0 0 80 15,2 0 128-15,2 2 0 0,-3 0 0 16,2 1 0-16,-2 0 0 0,-21-11 0 0,0 0 0 0,54 36 0 15,-54-36 0-15,0 0 0 16,0 0 160-16,0 0-160 0,0 0 384 0,51 51 0 0,-50-46-16 0,-4 1 0 16,-1 0 208-16,-3-2 64 0,-1 0 0 0,-2-1 0 15,-2 0-48-15,1-3 0 0,0 1 0 0,-1 0 0 0,1 1-80 16,-2-2-32-16,1 0 0 0,-1 1 0 0,0-1-480 0,3 0 0 16,-1 0 0-16,1 2-160 15,-1-2-960-15,-2 1-192 0,1 2-32 0,-3 1-19376 16</inkml:trace>
  <inkml:trace contextRef="#ctx0" brushRef="#br0" timeOffset="48450.72">29999 6943 22111 0,'5'0'1968'0,"-4"0"-1584"16,-1-2-384-16,-1 2 0 0,1 0 1888 0,0 0 288 0,1 0 64 0,0 2 16 0,1 1-176 0,-1 1-32 0,1 4-16 0,-2 4 0 15,0 0-1024-15,-2 4-208 0,2 1-32 0,0-17-16 16,0 0-320-16,-3 58-64 0,3-58-16 0,0 0 0 16,0 66-160-16,0-66-48 0,0 0 0 0,2 72 0 15,-2-72-144-15,0 0 0 0,7 64 144 0,-7-64-144 0,0 0 0 0,0 0 0 16,0 0 0-16,8 66 128 16,-5-57-128-16,-1-2 0 0,-1-2 0 0,0 1 0 0,2-2-160 0,-1-1-48 15,0 0-16-15,0-2 0 16,2-1-1728-16,0-1-352 0</inkml:trace>
  <inkml:trace contextRef="#ctx0" brushRef="#br0" timeOffset="48868.73">29988 6958 10127 0,'-3'-14'896'0,"2"8"-704"0,1 1-192 0,0 1 0 15,0 2 2112-15,0 1 384 16,1 1 64-16,2 0 32 0,0 1 272 0,2 2 48 0,4 4 16 0,2 3 0 15,-11-10-768-15,0 0-160 0,0 0-16 0,54 62-16 16,-54-62-1008-16,0 0-192 0,45 65-32 0,-45-65-16 16,0 0-304-16,0 0-64 0,52 74-16 0,-52-74 0 15,0 0-208-15,61 76-128 0,-61-76 160 0,0 0-160 16,69 68 128-16,-69-68-128 0,0 0 0 0,71 45 0 16,-50-35 128-16,-1 0-128 0,0-2 0 0,-3-1 0 15,-2-3 144-15,1 1-144 0,-4-1 128 0,1-1-128 0,-2 0 128 0,-1-2-128 16,-3 0 0-16,0-1 128 0,-1 0-128 0,-3-2 0 15,0-1 0-15,-2-2 128 16,-1 1 0-16,2-3-128 0,-2 0 192 0,-2-1-64 0,2-4 240 0,-3-2 32 16,2 0 16-16,-2-1 0 0,-1-5 128 0,1 3 32 15,2 0 0-15,-2-3 0 0,-1-5-80 16,1-5-16-16,-1-1 0 0,1-2 0 16,1 2-80-16,1 2-16 0,-2 2 0 0,2 1 0 15,-1 4-192-15,2 2-64 0,0 3 0 0,0 2 0 16,0 3-128-16,0 2 0 0,0 3 0 0,0 3 0 15,0 1 0-15,0 2-272 0,-1 1 64 0,1 3 16 16,0 1-704-16,-2 3-144 0,2 3-32 0,-1 3 0 16,0 1-672-16,-1 1-144 0</inkml:trace>
  <inkml:trace contextRef="#ctx0" brushRef="#br0" timeOffset="49242.71">30667 7306 10127 0,'3'1'896'0,"0"1"-704"0,1-1-192 0,-2 0 0 0,-1 1 768 0,2-1 128 0,1 2 32 0,2 3 0 0,4 1 1376 0,-2 1 288 0,2 1 48 0,0 1 16 0,-1 0-640 0,-1 1-128 16,-1 0-32-16,2-1 0 0,-9-10-464 0,0 0-112 15,0 0 0-15,0 0-16 0,50 54-464 0,-40-46-96 0,0-1 0 0,0-1-16 16,3 0-176-16,1-2-48 0,-1-1 0 15,2-3 0-15,2-2 240 0,1-1 64 0,1-1 0 0,-2-2 0 16,-2-1-176-16,1 0-16 0,1-5-16 0,0-2 0 16,0-2 48-16,-2-1 16 0,1 0 0 0,-5 0 0 15,-1 0 80-15,-2 2 32 0,-3-1 0 0,-2 2 0 16,-2-2-32-16,-4 1 0 0,-1-2 0 0,-5-1 0 16,-1 1-96-16,-1 2-32 0,1 4 0 0,-4 0 0 15,-3 2-176-15,-3 1-32 0,-4 1-16 0,0 3 0 16,2 2-224-16,1 2-128 0,-2 2 128 0,-2 2-128 15,-2 3 0-15,1 3-160 0,7-2 16 0,2 1 0 16,1 2-640-16,2 2-128 0,3 1-32 16,-1 1 0-16,4 2-416 0,-1-1-96 0,4 1-16 0,0 0-12544 15,1-2-2496-15</inkml:trace>
  <inkml:trace contextRef="#ctx0" brushRef="#br0" timeOffset="49943.26">30272 8468 11967 0,'1'-5'1072'0,"2"2"-864"0,0 0-208 0,-2 2 0 0,-2-1 1232 0,0 2 208 0,1 0 32 0,0 0 16 0,0 0 1744 0,0 0 352 16,1 0 64-16,-1 0 0 0,0 2-1152 0,0-1-224 15,0 1-48-15,-1-1-16 0,1 0-864 0,0 1-192 16,0-1-16-16,-2 2-16 0,2-2-480 0,0 2-112 16,0-1-16-16,0 1 0 0,2-1-512 0,-1 3 0 0,2-3-160 0,-2 3 160 31,2 0-1072-31,0 1-80 0</inkml:trace>
  <inkml:trace contextRef="#ctx0" brushRef="#br0" timeOffset="50180.86">30280 9286 911 0,'6'5'0'0,"-2"-4"0"15,1 1 0-15,-3-2 0 0,0 0 5136 0,-2 0 944 16,0 0 192-16,0 0 48 0,1-2-1520 0,1 2-288 16,-2-1-64-16,0-1-16 0,0 1-2640 0,0-2-544 15,-2 0-96-15,1 0-32 0,-1 1-432 0,1-1-96 16,0 0-16-16,-2-1 0 0,1 1-368 0,2 1-80 16,-1 0 0-16,-1 0-128 15,1 1-416-15,1 2-192 0,-1-1-32 0,-1 3-19216 0</inkml:trace>
  <inkml:trace contextRef="#ctx0" brushRef="#br0" timeOffset="50418.94">30259 9952 25791 0,'4'3'2304'0,"-1"-2"-1856"16,-1-1-448-16,-2 0 0 0,-2 0 2464 0,1 0 400 15,1 0 80-15,0 0 0 0,1 2-656 0,-1-2-144 16,2 0-32-16,-2-2 0 0,0 2-1040 0,0 0-224 16,0-1-32-16,0-1-16 0,0 1-480 0,-2 1-80 15,2-2-32-15,0 2 0 0,0 0-208 0,0 2-160 16,-1-1 32-16,1 1 0 16,1 1-816-16,-1-1-144 0,0 3-48 0,0-1-18720 0</inkml:trace>
  <inkml:trace contextRef="#ctx0" brushRef="#br0" timeOffset="50675.25">30304 10913 25791 0,'6'2'2304'0,"-2"0"-1856"0,-2-1-448 0,-2-1 0 16,0-1 2608-16,0 1 416 0,0 0 96 0,1-2 16 15,1 2-976-15,-1 0-192 0,0-1-48 0,2 0 0 0,-1-1-992 0,-1-1-208 16,-1 0-32-16,1 2-16 16,-1-2-352-16,0 0-64 0,0 1 0 0,0 0-16 15,0-1-240-15,0 2 0 0,2 1 128 0,-2-1-128 32,1 1-448-32,1 1-128 0,-1 0-16 0,0 1-13088 0,2 1-2608 0</inkml:trace>
  <inkml:trace contextRef="#ctx0" brushRef="#br0" timeOffset="52010.95">29972 12438 6447 0,'-5'-7'576'16,"5"4"-576"-16,1 2 0 0,-2 0 0 0,-2-1 2288 0,0 1 336 0,2 1 80 0,-2-2 16 0,0 1 1072 0,-1 0 224 0,0 1 32 0,-2 0 16 0,-3 1-1376 0,4 3-288 15,1 2-48-15,1 1-16 0,3 1-1472 0,1 4-288 16,2 2-64-16,1 3-16 0,-4-17-288 0,0 0-48 16,0 0-16-16,38 90 0 0,-38-90-144 0,0 0 128 31,39 78-128-31,-39-78 128 0,0 0-128 0,43 59 0 0,-43-59 0 0,0 0 0 0,50 43 0 0,-33-36 0 15,1-2 0-15,0-2 0 0,1-3 0 0,-4-4 0 16,1-2 0-16,-3-2 0 16,-1-4 208-16,-5 10 16 0,-1-3 0 0,-2 1 0 15,2-1 256-15,-2-3 48 0,0 0 16 0,1-2 0 16,-1-1 0-16,0-2 0 0,-1-1 0 0,0 0 0 0,0 0-96 0,-1-2 0 16,-2 2-16-16,2 0 0 15,-2 0-32-15,0 2 0 0,0 1 0 0,0 1 0 16,0 2-208-16,-2 1-32 0,2 2-16 0,0 3 0 0,0 3-144 0,0 2 0 0,2 3 0 0,-1-1 0 15,1 7-176-15,0 0 48 16,0 4 0-16,-2-16 0 16,0 0 128-16,0 0-208 0,18 93 80 0,-18-93 128 15,0 0-240-15,14 96 80 0,-14-96 16 0,10 71 0 16,-10-71-96-16,9 69-16 0,-9-69 0 0,8 72 0 16,-8-72 256-16,6 65 0 0,-6-65 0 0,0 0-144 15,-3 72 144-15,0-56 0 0,-1-1 0 0,-2-2 0 16,1 0 240-16,-2-2 16 0,-2-3 16 0,-1 1 0 0,0-2 112 0,-4-2 0 15,-3 1 16-15,-4-2 0 0,-2-2-208 0,1-2-64 16,-1-2 0-16,1 0 0 0,0-3-128 0,1 1-256 16,3-2 64-16,2 2 16 15,1-1-800-15,4-1-176 0,1 2-16 0,3-1-12880 16,2 3-2576-16</inkml:trace>
  <inkml:trace contextRef="#ctx0" brushRef="#br0" timeOffset="52379.57">30586 13047 30399 0,'5'-1'1344'0,"-2"-1"288"0,0 1-1312 16,0 0-320-16,-1 1 0 0,0-2 0 0,1 2 2096 0,-2-1 336 0,3-2 80 0,2 1 16 0,1-2-1088 0,2 1-224 0,-2-1-32 0,0-1-16 16,1 0-464-16,1-2-80 0,1 0-32 0,1 0 0 15,-3 1-160-15,4 1-48 0,-1-4 0 0,3-1 0 16,-3 1-112-16,-1 0-16 0,-3 3-16 0,-1-1 0 15,0 0-240-15,-2-1 128 0,0 1-128 0,0-2 0 16,-1-1 0-16,-3 0 0 0,0 1 0 0,-3 2 0 0,-2-2-192 0,-2 5 0 16,-2 0 16-16,-1 4 0 0,-1 1 32 0,-3 3 0 15,-3 5 0-15,0 1 0 0,4 2 144 0,2 2 0 16,1 3-144-16,2 0 144 0,-1 2 0 0,5 1 0 16,1-2 0-16,2-1 0 0,2 0 0 0,0-2 0 15,4 1 0-15,0-2 0 0,1-1 0 0,0-2 0 16,2-1 0-16,2 0 0 0,1 0 0 0,2-2 0 15,1-1 0-15,-1 0 0 0,-3-2-352 0,0-1 0 0,1-1 0 16,-3-1 0 0,2 1-608-16,0-1-128 0,0-1-32 0,1 0-17984 0</inkml:trace>
  <inkml:trace contextRef="#ctx0" brushRef="#br0" timeOffset="52675.94">31293 12818 17503 0,'12'-18'1552'0,"-8"7"-1232"0,0 2-320 0,-1 2 0 0,-2 3 2112 0,-1 2 384 16,-1 1 64-16,-2 0 0 16,0-2-224-16,-2 0-48 0,-7 0-16 0,-5 3 0 0,-5 3-832 0,-7 4-160 15,-2 0-48-15,0 4 0 0,3 2-512 0,0 1-96 16,4 2-32-16,4-3 0 0,7-4-208 0,2 3-32 16,3 0-16-16,0 1 0 0,7 1-208 0,2 0-128 15,-1-14 160-15,0 0-160 0,0 0 224 0,74 54-48 16,-43-43-16-16,-6-2 0 0,-3-1 16 0,-4-1 0 15,-1-1 0-15,-2 1 0 0,2 0-176 0,2 0 192 16,1 2-192-16,-20-9 192 0,43 21-192 0,-43-21 192 16,0 0-192-16,58 34 192 0,-48-24-64 0,-3-3 0 15,-4 0 0-15,-2 0 0 0,-2-1 176 0,-3 1 16 0,-3-2 16 0,-2 1 0 16,-2 0-144-16,-6 1-48 0,-6 1 0 0,-5 1 0 31,-9 2-752-31,-6 2-160 0</inkml:trace>
  <inkml:trace contextRef="#ctx0" brushRef="#br1" timeOffset="87353.34">29718 6629 3679 0,'0'-1'320'15,"0"-1"-320"-15,0 1 0 0,0 1 0 0,-1 0 1040 0,1-2 144 0,-2 1 32 0,1-3 0 0,-2 1 576 0,-1-4 112 0,1 3 16 0,-1-2 16 16,1 0 480-16,0 2 80 0,0 0 32 0,1 0 0 16,0-1-480-16,-1 3-80 15,2 0-32-15,-2 1 0 0,2 1-464 0,1 0-80 0,0 3-32 0,0 1 0 16,1 1-576-16,-1 4-112 0,1 4-32 0,-1 2 0 16,0 2-160-16,-1 3-32 0,1 4-16 0,-1 1 0 0,1-25-144 0,0 55-32 15,0-28 0-15,-3 3 0 0,1-3-48 16,1-3-16-16,0 0 0 0,-1-2 0 0,1 1 0 0,-1-3-16 15,1 2 0-15,1-2 0 0,-2 0-16 0,1 0 0 16,0 0 0-16,-1 1 0 0,1 0-16 0,-1 0 0 16,1 2 0-16,0-2 0 0,1 2 0 0,-2-2 0 15,2 1 0-15,0 1 0 0,0-23-16 0,2 42 0 16,-2-42 0-16,1 44 0 0,-1-44 0 0,1 42-128 0,-1-22 192 16,0-1-64-16,0-2 0 0,0 0-128 0,0-1 192 15,0-16-64-15,2 34-128 0,-2-19 0 16,1-1 144-16,-1-2-144 0,2 1 0 15,-2 0 128-15,1-2-128 0,-1 2 0 0,1 0 0 0,1-2 128 16,-1 0-128-16,1-1 0 0,-1 0 0 0,1-3 0 16,-1 1 0-16,2-1 128 0,-2-1-128 0,1 0 0 0,-1-2 0 0,0 0 128 15,-1-1-128-15,2 1 0 0,1 1 128 0,-2-1-128 16,2 0 0-16,-2-1 0 16,2 0 0-16,-1 0 128 0,-1-1-128 0,0 0 0 0,1 1 0 0,-1-2 0 31,1 0 0-31,0-1 128 0,0 2-128 0,-1-2 0 0,1 0 0 0,-1 0 0 15,1 1 0-15,0-1 128 0,1 0-128 0,-1-1 0 0,0 2 0 0,0-1 0 16,1 0 0-16,-2 0 0 16,2 0 0-16,0 2 0 0,0-1 0 0,-1-1 0 15,3 1 0-15,-3 1 0 0,1-1 0 0,1 1 0 16,-1 1 0-16,2-2 128 0,-1 2-128 0,1-2 0 0,1 2 0 16,1-2 0-16,0 2 0 0,0-1 0 0,0-1 0 0,2 2 0 15,-1-2 0-15,2 1 0 0,0-2 0 0,1 1 128 16,1-1-128-16,0 0 0 0,3 0 0 0,0 0 128 15,-15 0-128-15,0 0 0 0,49 0 0 0,-36 0 128 16,-3 0-128-16,0 0 0 0,4 0 0 0,2 0 128 16,1 0-128-16,1-1 0 0,-18 1 0 0,0 0 0 15,59-3 0-15,-59 3 128 0,43-3-128 0,-43 3 0 16,41-3 0-16,-24 2 128 0,-3-1-128 0,0 2 0 16,1-1 0-16,2 0 128 0,-17 1-128 0,0 0 0 15,64-2 0-15,-64 2 128 0,45-1-128 0,-45 1 0 16,0 0 0-16,69 1 0 0,-69-1 0 0,0 0 128 15,72 2-128-15,-72-2 0 0,44-2 0 0,-23 2 0 16,-2-1 0-16,0 1 0 0,1-2 0 0,0 2 128 0,1-1-128 0,-21 1 0 16,0 0 0-16,57 0 128 0,-43 0-128 15,-3 0 128-15,-2 1-128 0,-1-1 128 0,5 0-128 0,1 2 0 16,3-1 128-16,-17-1-128 0,0 0 0 0,66 6 128 16,-66-6-128-16,54 4 0 0,-54-4 128 0,52 3-128 15,-52-3 128-15,0 0-128 0,71 3 128 0,-51-2-128 16,-1-1 160-16,0 0-160 0,-19 0 144 0,0 0-144 0,0 0 128 15,63 6-128-15,-63-6 128 0,0 0-128 0,0 0 0 16,55 7 128-16,-55-7-128 0,0 0 0 0,0 0 0 16,53 3 128-16,-53-3-128 0,0 0 160 15,0 0-160-15,0 0 160 0,56 3-160 0,-50-3 128 16,-2 2-128-16,0-2 128 0,1 0-128 0,-1 0 128 16,1 0-128-16,1 0 128 0,0 0-128 0,1 0 0 15,0 0 0-15,0 0 0 0,1-1 0 0,-8 1 0 0,0 0 128 0,0 0-128 16,0 0 0-16,50-3 0 0,-42 2 0 0,1-1 128 15,-2 2-128-15,0-1 128 0,-3-1-128 0,2 1 128 16,-2 0 32-16,-1-1 0 0,0-1 0 0,-2 1 0 16,-1-1 96-16,0 0 32 0,0-1 0 0,0-1 0 15,0 1-64-15,-1-1-16 0,-1-1 0 0,1-1 0 16,0 0-80-16,-1-2 0 0,1 1-128 0,-2-2 192 16,1 0-48-16,1 0-16 0,0-3 0 0,-1 1 0 15,-1-4-128-15,2 2 192 0,0-3-192 0,-2 0 192 16,1 2-192-16,1-2 160 0,-2-2-160 0,0 4 160 0,2 2-16 0,-2-1 0 15,0-2 0-15,0 1 0 0,1 1 16 0,-1-2 0 16,-2-1 0-16,1-1 0 16,-1-2 32-16,0 0 0 0,0-1 0 0,-1-2 0 0,0-1-64 15,2 2-128-15,-1-2 192 0,-1 0-64 0,2-2-128 0,-1 2 0 16,1 2 144-16,0-8-144 0,-2-4 0 0,1-1 0 0,-1 0 0 16,0 1 0-16,2 5 0 0,0 5 0 0,1 2 0 0,2 2 0 15,-2 3 0-15,1 2 0 0,0 2 0 16,-1 0 0-16,0 0 0 0,0 1 128 0,-1-2-128 0,1-1 0 15,0 3 0-15,0-2 144 16,2 1-144-16,-2-1 0 0,0 0 128 0,0-2-128 16,1 2 0-16,-1-3 0 0,0 1 0 0,0 1 0 15,-1 1 0-15,1 0 0 0,2 1 128 0,-4 0-128 0,3 0 0 0,-4 2 0 16,3 1 0-16,-1 0 0 16,0 2 0-16,-1-1 0 0,0 1 0 0,1-1 0 15,-2 1 128-15,0 0-128 0,2-1 0 0,-2 2 0 16,2 0 0-16,-2 0 0 0,2 0 128 0,-1 1-128 0,0 1 0 0,1 0 0 15,-2 1 0-15,2 1 0 0,1-1 0 0,-2 1 0 16,1 2 128-16,-2-2-128 0,0 1 0 0,1 0 0 0,-1 0 0 0,-1 1 0 16,-2-1 0-16,1 2 0 0,-2-1 0 0,0 0 0 15,-1 1 0-15,0 0 0 0,-1-2 128 0,1 2-128 16,-2 0 0-16,2 0 0 0,0 0 0 0,-2 0 0 16,0 0 0-16,0 0 0 15,-1 2 432-15,0-2 16 0,1 1 16 0,2-1 0 16,1 0-336-16,-1 1-128 0,-5 1 0 0,-6 1 0 15,-8 1 0-15,-8 0 0 0,-3 2 0 0,-4 1 0 0,1 0 0 0,-1 0 0 16,0 0 0-16,4-1 0 0,0-2 0 0,3 0 0 16,5-1 0-16,2 0 0 15,4 0 0-15,3-2 0 0,0 0 0 0,-1 2 0 16,-5-1 0-16,-4 1 0 0,0-2 0 0,3 0 0 0,3 1 0 0,1-4 0 16,4 1 0-16,2 1 0 0,2-1 0 0,3-2 0 15,0 1 0-15,4-1 0 0,0 1 0 0,3-1 0 16,0 0 0-16,1 2 0 15,1-1-672-15,1 1-128 0,-1 1-32 0,0 1 0 16,1 2-768-16,-1 3-144 0,0 1-48 0,1 3-13712 16,2 2-2752-16</inkml:trace>
  <inkml:trace contextRef="#ctx1" brushRef="#br0">29813 8977 0,'0'0'0,"0"0"0,0 0 31,0 0-31,0 0 16</inkml:trace>
  <inkml:trace contextRef="#ctx0" brushRef="#br0" timeOffset="96194.61">27394 2744 5279 0,'0'0'0'0,"0"0"0"0,0 0 0 0,0 0 0 15,0 0 0-15,0 0 0 0,0 0 0 0,0-1 0 16,0 1 0-16,-1 0 0 0,1-2 0 0,-1 1 0 0,-1 1 0 0,1-2 0 16,1 2 0-16,-2-1 0 0,1 1 0 0,-1-1 0 15,2 1 0-15,0-2 0 0,0 2 0 0,0-1 0 16,2 1 0-16,-2-2 0 0,1 2 0 0,-1 0 0 15,2 0 0-15,-2 2 0 16,0-1 0-16,0-1 0 0,0 2 0 0,-2-1 0 0,1 0 0 0,-1-1 0 16,0 2 0-16,-1-2 0 0,0 1 0 0,2-1 0 15,-2 0 0-15,0-1 0 0,0 1 0 0,2 0 0 16,-2-2 0-16,1 2 0 0,1 0 0 0,1-1 0 0,-1 1 576 0,1 0 224 16,1 0 32-16,-1 0 64 0,3 0 400 0,-2 0 96 15,2 0 16-15,0-1 16 0,0 1 336 0,0 0 64 16,1 0 16-16,-1-2 32 15,-1 2 176-15,1 0 16 0,-1 0 16 0,1-1 32 0,-1 2-304 0,1 1-48 16,-1-1-16-16,0 2 48 0,1 1-576 0,0 2-128 16,0 1 0-16,-2 0 0 0,-1-7-384 0,0 0-64 15,0 0-32-15,0 0 32 0,23 55-400 0,-23-55-80 16,0 0-16-16,0 0 48 0,31 51-192 16,-31-51 0-16,0 0 144 0,0 0-144 15,42 48 128-15,-42-48-128 0,0 0 0 0,0 0 192 0,0 0-64 0,58 46-128 0,-58-46 192 16,0 0-32-16,0 0-32 0,0 0 0 0,0 0 0 0,58 39 48 15,-58-39-176-15,0 0 192 0,0 0-192 16,0 0 224-16,0 0-96 0,0 0 0 16,0 0-128-16,0 0 192 0,55 33-192 0,-50-30 144 15,-1 1-144-15,-1-2 128 0,1 1-128 0,-1-2 128 0,0 2-128 0,-1-2 128 16,0-1-128-16,-1 2 0 0,1-2 0 0,-1 1 0 0,-1-1 0 0,0 0 0 31,0 0 0-31,-1 0 0 0,-2-1-192 0,0 1-80 16,-4 0-16-16,1-2-18368 0</inkml:trace>
  <inkml:trace contextRef="#ctx0" brushRef="#br0" timeOffset="96509.92">27711 2593 11055 0,'-2'-4'480'0,"1"1"112"0,1 0-464 0,0 2-128 0,0-1 0 0,-1 2 0 0,1 0 2064 0,0-1 400 0,-2 1 80 0,1 1 16 0,-1 3 1136 0,0 3 224 0,-1 0 48 0,-2 5 16 15,1 2-1936-15,-1 6-400 0,-3 4-80 0,-1 4-16 16,2 2-768-16,-3 1-144 0,-2 1-48 0,0 1 0 16,2-2-192-16,-2-2-32 0,1-2-16 0,1-3 0 15,0-1-32-15,2-5 0 0,-2 1 0 0,2-5 0 16,0-2-16-16,0 0-16 0,0-1 0 0,-1-1 0 15,-1 0-144-15,0 0-16 0,2-3-128 0,-1-2 192 0,2 0-192 0,0-1 144 16,2-3-144-16,0 1 128 0,1-1-128 0,0-1 0 16,-2 0 0-16,2-1 128 0,1-1-320 0,0 0-80 15,2 0-16-15,-1-2-20112 16</inkml:trace>
  <inkml:trace contextRef="#ctx0" brushRef="#br0" timeOffset="97546.77">27198 3490 11967 0,'3'0'1072'0,"0"-1"-864"0,-1 1-208 0,1-2 0 0,0 1 896 0,0-1 128 0,4 1 16 0,3-2 16 0,5 0 1632 0,2-1 320 16,2 1 64-16,1-1 0 0,-20 4-928 0,0 0-192 0,56-4-32 0,-56 4-16 16,0 0-560-16,61 4-128 0,-61-4 0 0,0 0-16 15,69 13-368-15,-69-13-64 0,0 0 0 0,78 17-16 16,-78-17-304-16,56 12-64 0,-56-12-16 0,60 10 0 15,-60-10-112-15,53 6 0 0,-53-6-16 0,54 3 0 16,-54-3-32-16,55-5 0 0,-55 5 0 0,54-5 0 16,-29 1 0-16,-25 4 0 0,42-8 0 0,-25 4 0 15,-1 1 16-15,-5 1 0 0,-2-1 0 0,-4 0 0 16,-2 2-224-16,-4 1 128 0,-3 0-128 0,-3 1 0 16,-3 2-288-16,-4 2-160 0</inkml:trace>
  <inkml:trace contextRef="#ctx0" brushRef="#br0" timeOffset="99201.05">27529 4055 1839 0,'0'0'160'0,"0"1"-160"0,0 1 0 0,0-1 0 0,-2 1 192 0,2-1 16 0,-1 0 0 0,-1 4 0 0,0 0-80 0</inkml:trace>
  <inkml:trace contextRef="#ctx0" brushRef="#br0" timeOffset="99785.25">27616 3901 911 0,'2'-1'0'0,"-2"-1"0"0,0 2 0 0,0 0 0 16,0 0 784-1,0-1 80-15,0 1 16 0,0-2 0 0,-2 1 416 0,2 0 96 0,-1 1 16 0,-1-2 0 32,2 2 16-32,-1-1 16 0,1 1 0 0,0-2 0 0,0 2 288 15,0 2 64-15,1-1 16 0,-1 1 0 0,2 0-336 0,-1 1-64 0,2 1 0 0,-2 1-16 16,2 0-112-16,0 1-32 15,0 2 0-15,0 1 0 0,0 1-224 0,-2 1-64 0,2 2 0 0,-2 1 0 16,2 3-320-16,-2 1-80 16,2 3-16-16,-3-1 0 0,2 1-208 0,-2 1-32 15,1 0-16-15,-1 1 0 0,1-2-48 0,1 0-16 16,-1-1 0-16,2 1 0 0,0-1-80 0,0 0-16 16,0-2 0-16,-1-1 0 0,1-3-128 0,-1 0 192 0,0 0-192 0,0 1 192 15,-1-1 16-15,1 0 16 0,-1-1 0 0,-1-1 0 16,-1 1 64-16,1-3 16 15,-2-2 0-15,1-1 0 0,-1-1-16 0,1-2 0 16,0 1 0-16,1-4 0 0,-2 0-32 0,2-1 0 0,0 0 0 16,0-1 0-16,0 1 64 0,0-3 16 0,-1-1 0 0,1 0 0 15,0-2-96-15,0 0-32 0,1-1 0 0,-1 0 0 16,0 2-208-16,0-4-128 0,2 3 128 0,-1-1-13136 16,0 3-2512-16</inkml:trace>
  <inkml:trace contextRef="#ctx0" brushRef="#br0" timeOffset="103205.34">27692 5308 12895 0,'2'-1'1152'0,"-2"-2"-928"0,0 1-224 0,0 1 0 0,1 0 1696 0,-1-1 288 0,0-1 64 0,2-1 16 0,1 0 1504 0,-3 0 288 0,1-1 64 0,-1 4 16 15,1 1-1744-15,-1 1-336 0,2 2-80 0,-2 2-16 16,1 0-1120-16,1 2-208 16,0 3-48-16,0 4-16 0,-1-1-96 0,2 1-16 0,-2 3 0 0,1 1 0 15,1 4-64-15,-2 2 0 0,2-3-16 0,0 0 0 16,-2 2-48-16,2 1 0 15,-2 0 0-15,1 1 0 0,-2-25 64 0,3 45 0 16,-2-25 0-16,0-2 0 0,1-1 16 0,-1-1 16 16,-1-3 0-16,2-1 0 0,-1-2 32 0,-1 0 16 15,2-3 0-15,-2-1 0 0,1 0-32 0,-1-4-16 0,0 1 0 0,0-1 0 0,0-1-48 0,-1 0-16 32,1-1 0-32,0 0 0 0,-2 0-160 0,2-1 0 0,-1 0 0 0,-1-1 0 0,2 1 0 0,-1-2-272 15,-1-1 64-15,2-1 16 16,0 1-704-16,0-1-144 0,2-3-32 0,1 1-18896 15</inkml:trace>
  <inkml:trace contextRef="#ctx0" brushRef="#br0" timeOffset="104461.29">27637 6989 11967 0,'-2'2'1072'0,"-1"1"-864"0,1-1-208 0,2 0 0 0,0-1 272 0,-3 2 16 0,1 3 0 0,-4 4 0 0,-2 2 1072 0,0 4 224 0,3 1 32 0,-1 0 16 16,3 3-160-16,2-4-16 0,1 4-16 0,0 0 0 16,0-20-448-1,0 0-96-15,11 59 0 0,-11-59-16 0,0 0-48 0,16 60 0 0,-16-60 0 0,0 0 0 16,22 58-320-16,-22-58-64 16,0 0 0-16,0 0-16 0,40 65-128 0,-40-65-32 15,0 0 0-15,0 0 0 0,49 52 0 0,-49-52 0 0,0 0 0 0,0 0 0 0,61 38-16 16,-61-38-16-1,0 0 0-15,58 18 0 0,-58-18 16 0,0 0 16 0,64 7 0 0,-45-7 0 16,-3-1 208-16,1-2 32 16,0-2 16-16,1-1 0 0,1-3 288 0,-1 0 48 0,0-1 16 0,1-2 0 15,-4 0-320-15,1-1-64 0,-1-3-16 0,-1 1 0 0,-1-1-16 16,-2-1 0-16,-1-1 0 0,0-2 0 0,-1 0-16 0,-2-1-16 31,-3-1 0-31,0 0 0 0,-2 4-64 0,-1-3-16 16,-4-5 0-16,-1 0 0 0,0-1-80 0,-3 1-16 15,0 1 0-15,-3-1 0 0,0 4-64 0,-3-1 0 0,-1 3-16 16,0 2 0-16,-3 1-48 0,-1 3-128 0,-4 0 192 0,1 1-64 16,0 3-128-16,-2 0 0 0,-2 2 0 15,-2 1 128-15,3 0-128 0,1 3 0 0,4 1 0 0,-1 0 0 16,3 2 0-16,1 1 0 0,1 1 0 0,2 3 0 16,-1 2 0-16,0 2 0 0,1 5-128 0,-1 1 128 15,-1 6-640 1,-1 1-64-16,0 3-16 0,2 3 0 0,2 0-416 0,-1 2-80 0,2 5 0 0,1 3-18064 15</inkml:trace>
  <inkml:trace contextRef="#ctx0" brushRef="#br0" timeOffset="105830.65">27615 8281 3679 0,'-4'1'320'0,"1"0"-320"0,4 2 0 0,-1-1 0 0,0-1 736 0,-1 0 80 0,-1 4 16 0,-2 2 0 0,0 1 608 0,-2 4 128 0,3 0 32 0,0 2 0 15,1 1 48-15,-1-1 16 0,3 0 0 0,0-2 0 16,3 3-240-16,-1-4-32 0,1 2-16 0,-3-13 0 16,0 0-192-16,0 0-32 0,0 0-16 0,47 56 0 15,-47-56-176-15,0 0-48 0,0 0 0 16,55 35 0-16,-55-35-240 0,0 0-48 0,0 0-16 0,54 19 0 15,-39-16-32-15,-1-3-16 0,3-2 0 0,0-1 0 16,2-1 96-16,0-1 32 0,4-1 0 0,-2-3 0 0,3 1-112 0,-1-1-32 16,-3 2 0-16,-1-1 0 0,1-2-192 0,1 0-32 15,-1-1-16-15,-2 1 0 0,1-1-48 16,-4-1 0-16,-2 2 0 0,-2-1 0 0,-1 0 16 0,-1 0 0 16,-4-2 0-16,0 0 0 15,-3-1 80-15,0 0 16 0,-2-2 0 0,0-1 0 16,-3 0 16-16,-3 0 0 0,1 0 0 0,-5 1 0 0,0-1-128 0,-4 0 0 15,-2-2-16-15,-2 2 0 0,-3 3-112 0,-3 0-128 0,-4 1 176 16,-1 2-176-16,1 3 144 0,0 2-144 16,-1 2 0-16,0 1 144 0,3 1-144 0,2 4 0 0,3-1 0 0,1 2 0 15,2 1 0-15,1 2 0 0,3 1 0 0,1 2-176 16,2-1-160-16,1 3-48 0,2 1 0 16,1 2 0-16,1 3-384 0,2 0-64 15,-1 1-32-15,1 0-11920 16,1 2-2384-16</inkml:trace>
  <inkml:trace contextRef="#ctx0" brushRef="#br0" timeOffset="107054.09">27613 9195 3679 0,'-2'0'320'0,"-1"0"-320"0,1 1 0 0,1 0 0 0,-1 1 704 0,1 1 80 0,-2 0 16 0,0 4 0 0,-2 2 288 0,-2 4 48 0,0 3 16 0,0 1 0 16,1-2 32-16,2 2 16 0,1-1 0 0,3-2 0 15,3 0-128-15,-1 0-32 0,6 0 0 0,-1-1 0 16,-7-13 336-16,0 0 64 15,0 0 16-15,0 0 0 0,63 62-240 0,-63-62-64 16,0 0 0-16,0 0 0 0,58 33-400 0,-42-28-96 16,1 1-16-16,-3-2 0 0,1-1-192 0,-1-2-32 15,2-1-16-15,1-1 0 0,0-2 288 0,-2-1 48 0,4 0 16 0,-2-5 0 16,-2 4 144-16,-5-1 16 0,-3 3 16 16,0-1 0-16,0 0-112 0,0-2-32 0,3-3 0 0,3-2 0 0,2-3-272 15,4-4-48-15,2-5-16 0,0-1 0 16,0 0-64-16,-2-1 0 0,-4-1-16 0,-2 2 0 0,-3-1 16 0,-4 1 16 15,-2 1 0-15,-3 0 0 0,-2 1 0 0,-3 2 0 16,-1 2 0-16,0 1 0 0,-2 1-144 0,-2 4-48 16,1 0 0-16,-1 4 0 0,2 1-208 0,-4 0 0 15,-6 0 128-15,-9 1-128 0,-6 3-208 0,-8 4-96 32,-5 5-16-32,-1 4 0 0,-1 6-480 0,3 3-96 0,3 5-32 0,3 5-12240 15,3 0-2448-15</inkml:trace>
  <inkml:trace contextRef="#ctx0" brushRef="#br0" timeOffset="108772.5">27818 10294 20271 0,'2'-6'1792'0,"-1"2"-1424"0,0 1-368 0,-1 2 0 0,2 1 1120 0,-2-2 160 0,0-1 16 0,1-1 16 0,2-2 1056 0,-3-1 224 15,-1 3 32-15,-2 3 16 16,3 1-944-16,-4 3-192 0,-3 2-32 0,1 4-16 16,2 1-928-16,-3 2-176 0,-2 2-32 0,2 1-16 0,4 0-176 0,-1 1-128 15,-3-1 144-15,1 1-144 0,2-2 128 0,4-1-128 16,3-1 0-16,0 0 144 15,-1-3-144-15,0 1 0 0,-4-3 0 0,4 1 128 0,4-4-128 0,-4 1 0 0,0 0 0 0,1-3 0 16,2 3 0-16,1-2 0 0,-2 1 0 0,0 0 0 16,1 0 0-16,-4 2-144 15,-1 1 0-15,-3 0-18160 16</inkml:trace>
  <inkml:trace contextRef="#ctx0" brushRef="#br0" timeOffset="109050.96">27742 10928 6447 0,'6'-1'576'0,"-4"1"-576"0,3 0 0 0,-3 1 0 16,1-1 2320-16,0 1 368 0,1 1 64 0,2 1 0 15,1 1 160-15,0 2 32 0,0 1 0 0,-1 3 0 0,-8-3-896 0,2 3-192 16,-1-1-16-16,-2 3-16 15,-1-1-640-15,1 0-128 0,3 1-32 0,-3-1 0 0,-5-1-192 0,1 0-32 16,1 0-16-16,3-2 0 16,0-1-320-16,3 0-64 0,6-1-16 0,-2-2 0 15,1 0-256-15,-1 1-128 0,-1-1 0 0,-2-1 128 16,-1-1-128-16,-1 1 0 0,1 0 0 0,1 0 0 16,3 1-448-16,-2 3-112 0</inkml:trace>
  <inkml:trace contextRef="#ctx0" brushRef="#br0" timeOffset="110381.51">27721 12753 3679 0,'4'-8'320'0,"0"4"-320"16,2 1 0-16,-2 0 0 0,-1 0 4320 0,-2 2 800 0,2-2 144 0,4 0 48 0,3-3-1840 0,4-2-352 0,0-1-80 0,0 0-16 16,1-1-1104-16,-3 1-208 0,0 1-48 0,-3-1-16 15,3 1-880-15,-4-1-192 0,-1 2-16 0,0 0-16 16,-1 0-224-16,-2 0-32 0,1 0-16 0,-3 3 0 0,1 0-48 0,-1-1-16 16,-1 2 0-16,-1 2 0 0,0 0-32 0,0 1-16 0,-1 0 0 0,-1 1 0 15,1 2-32-15,-1 0-128 0,0 2 192 0,0 2-64 31,1 3-128-31,-1-1 0 0,1 2 0 0,1 2 0 16,0 0 0-16,0 2 0 0,0-1 0 0,1 3 0 16,-1 0 0-16,0 1 0 0,0-18 0 0,0 0 0 0,2 54 0 0,-2-40 0 0,0 0 0 0,-2-1 0 15,2 3 0-15,-1-2 0 16,1 1 0-16,0 1 0 0,-2-3 0 0,2-1 0 0,0-2 0 0,0 0 0 16,2-1 0-16,-2-2 0 15,1 0 0-15,1-2 0 0,-1 1 0 0,1 0 0 0,-2-4 0 0,0 3 0 0,2-2 0 16,1-1 0-16,-1 1 0 0,0-1 0 0,1-1 0 15,0 2 0 1,0-2 0-16,-2 1 0 0,-1-1-208 0,0 2-32 0,-1-2 0 0,-1 2 0 31,2 0-1136-31,-1 0-224 0,0 1-64 0,-1-1-15936 16</inkml:trace>
  <inkml:trace contextRef="#ctx0" brushRef="#br0" timeOffset="110651.08">27512 13149 28559 0,'0'-6'1264'16,"1"3"272"-16,0 2-1232 0,4 0-304 0,-1-1 0 0,2 2 0 0,-1 0 1408 0,7 0 240 0,7 0 32 0,11 0 16 0,7 2 256 0,2-4 48 0,1 2 16 0,1 0 0 15,1-1-1024-15,1-1-208 0,0 1-32 0,-27 1-16 16,-2-1-144-16,-1 1-16 0,1-2-16 0,0 1 0 15,3 2-160-15,1-2-16 0,-1-1-16 0,3-1 0 0,3 1-128 0,1-3-32 16,-2 3 0-16,5-3 0 0,3 0-208 16,-2-1 144-16,-7 0-144 0,-10 1 128 15,-9 1-128-15,-2-1 0 0,-2 0 0 0,0 0 0 16,-1 1-624-16,-4 1-144 0</inkml:trace>
  <inkml:trace contextRef="#ctx0" brushRef="#br0" timeOffset="125959.21">28710 3594 4607 0,'-10'5'400'0,"3"-2"-400"0,2-1 0 0,3 0 0 0,0-2 752 0,1 1 64 0,-4 1 16 0,-3 0 0 0,0 3 800 0,-1-3 160 15,3 1 48-15,6-1 0 0,5-2 496 0,-5 0 96 16,0 0 32-16,49-13 0 0,-49 13-592 0,71-20-112 16,-26 5-32-16,9-5 0 0,5-3-416 0,4-4-96 15,5-1 0-15,6-4-16 0,5-5-640 0,4-3-128 16,3-1-32-16,-1-1 0 0,-3 1-144 0,10-7-48 0,7-3 0 0,7 0 0 16,1 0 80-16,2-1 16 0,-7 4 0 0,8-4 0 15,10-3 304-15,4-3 64 0,0 1 16 0,4 2 0 16,0 0-208-16,-1 2-32 0,-2 3-16 0,-4 3 0 0,-8 5-208 15,0 0-32-15,2-1-16 0,-7 4 0 0,-9 2 0 0,-10 3 0 16,-7 2 0-16,0-1 0 16,-3 1-176-16,-5 2 160 0,-8 5-160 15,-8 0 160-15,-6 4-160 0,-7 2 192 0,-4 0-192 0,-8 5 192 16,-8 1-192-16,-2 1 192 0,-6 3-192 0,-4-1 192 16,-4 3-192-16,-4 2 0 0,-1-1 144 0,-6 0-144 15,1 2 0-15,-5 0 0 0,-1 1-160 0,-4 0 160 16,-4 2-576-16,-5-1 0 0,-3 4 0 15,-5 1 0 1,-3 4-1648-16,-6 1-336 0</inkml:trace>
  <inkml:trace contextRef="#ctx0" brushRef="#br0" timeOffset="126347.67">29508 2327 10127 0,'-27'-15'448'0,"10"5"96"0,3 1-544 0,5 5 0 0,6 3 0 0,3 1 0 0,0 1 1168 0,-1 0 128 16,1 4 32-16,0-5 0 0,0 0-192 0,0 0-48 0,28 66 0 0,-28-66 0 0,46 61-64 0,-46-61-32 0,72 72 0 0,-72-72 0 0,87 72 528 0,-33-31 96 0,14 8 32 0,9 5 0 15,11 3-304-15,5-1-48 0,7-1-16 0,4-1 0 0,3-3-256 16,3-3-48-16,-1-2-16 0,-2-2 0 0,1-4-96 0,2 2-32 16,4 2 0-16,-2-2 0 15,-5 1-240-15,-4-5-48 0,-5-3-16 0,-1-1 0 16,-1-3-160-16,-5-1-48 0,-8-3 0 0,-7-3 0 16,-5-3-32-16,-5 0-16 0,-5 0 0 0,-6 0 0 15,-55-21-80-15,88 39 0 0,-88-39-16 0,59 35 0 0,-59-35-176 0,0 0 0 16,0 0 0-16,54 48 0 15,-54-48-304-15,0 0-144 0,0 0-16 0,-9 27-18672 0</inkml:trace>
  <inkml:trace contextRef="#ctx0" brushRef="#br0" timeOffset="163775.16">12231 6792 9215 0,'1'0'816'0,"1"0"-656"0,-1 0-160 0,1 0 0 0,-1 1 432 0,1-1 48 0,2 1 16 0,1 4 0 16,5-3 1216-16,0 4 240 0,3 1 48 0,-2 2 16 15,-11-9-416-15,0 0-96 0,0 0-16 0,0 0 0 16,62 41-528-16,-49-36-96 0,0 1-32 0,1-3 0 16,-1 0 96-16,1-3 16 0,4 0 0 0,-1-2 0 15,-1-2 112-15,-1-2 32 0,-1 1 0 0,-2-4 0 16,-1 1-80-16,-1-2-16 0,-2 0 0 0,-1-1 0 0,2 1-176 0,-4-3-48 15,0 2 0-15,-1-1 0 0,0 0-320 0,-2-1-80 16,-1 2-16-16,0-1 0 0,-2 2-112 0,-2-1-32 16,0 1 0-16,-2 2 0 0,0 1-32 15,-3 0-16-15,0 2 0 0,-5 3 0 0,-1 2-32 0,-3 1 0 16,-3 3 0-16,-3 3 0 0,2 3-128 0,-1 1 0 16,-1 4 0-16,-1 0 0 0,0 1 0 0,0 2 0 15,3-1-176-15,0 1 176 0,2 2 0 0,4-2-160 0,2 2 160 16,2-1 0-16,2-1-128 0,3 2 128 0,2-2 0 15,1 2 0-15,3-2-144 0,2 1 144 0,2-2 0 0,0-2-144 16,2 2 144-16,2-3-192 0,1-1 192 0,1 0-192 16,1-3 48-16,2-1 0 15,2-1 0-15,-1-1 0 0,1-3 16 0,-3 0 0 0,2-1 0 0,-2-2 0 16,0-1 128-16,-2-1-128 0,0-1 128 0,-3 0-128 16,0-1 128-16,0 0 0 15,-1-1 128-15,-2 0-128 0,1-1 192 0,-3 1-16 0,0 1-16 0,-2 0 0 16,-2-1 16-16,-2 0 0 0,1 1 0 0,-2 0 0 15,0 0 16-15,-2 2 16 0,0 1 0 0,-1 0 0 16,-1 1-80-16,1 2 0 0,-2 3-128 0,-1 1 192 16,-1 1-192-16,1 2 128 0,-2 3-128 0,3-2 0 0,2 1 0 0,0-1 0 15,-1 4 0-15,2 2 0 16,0 0 0-16,3 2 0 0,1-2 0 0,3 0 0 0,3-2 0 0,0 2 0 16,-3-17-160-16,0 0 160 0,0 0-176 0,36 64 176 15,-36-64-208-15,0 0 80 16,0 0 0-16,0 0 0 0,65 49 0 0,-52-46 0 15,0 0 128-15,-2-3 0 0,-3-2 0 0,2 0-128 0,0-3 128 0,0 1 0 16,0-2 160-16,-2 1-160 16,1-2 288-16,-2 0-32 0,-1 0-16 0,-1-2 0 0,1 2 96 0,-3-1 32 15,0-1 0-15,-2 2 0 0,0 0 16 0,-1 0 16 16,-2 0 0-16,-1 3 0 16,-3-1-64-16,-1 1-16 0,-4 0 0 0,-2 1 0 0,-2 3-96 0,-1-1-32 15,0 4 0-15,-1-1 0 0,1 4-192 0,-1 0 176 0,1 2-176 0,-1 2 160 16,2-2-160-16,-2 4 0 0,2-1 0 0,3 0 0 15,0 1 0-15,4-1 0 0,1 0 0 16,3-1 0-16,1 0-320 0,3-1-32 0,3-2-16 16,1 0 0-1,4 0-560-15,4-3-112 0,3-1-32 0,5-3-18800 0</inkml:trace>
  <inkml:trace contextRef="#ctx0" brushRef="#br0" timeOffset="164149.82">13017 6591 14735 0,'2'-9'640'0,"0"7"160"0,-1-1-640 0,-1 1-160 0,0 1 0 0,0 1 0 0,-1 0 2912 0,-2 0 544 0,0 3 128 0,-3 2 0 16,-2 4-512-16,-2 4-96 0,-3 2-32 0,-2 4 0 15,-2 2-1664-15,-3 4-352 0,-4 5-64 0,0 2-16 0,1 1-400 0,1 1-64 16,4 0-32-16,1 1 0 0,4 0-192 0,3 2-32 16,1-2-128-16,5-1 192 0,1-1-192 0,2-2 0 15,2 1 0-15,1-2 0 0,-1-7 0 0,3-2 0 16,1-3 0-16,-1 0 0 0,2-2 0 0,-2-3 0 15,1-1-128-15,1-2 128 0,0-3 0 0,1 0 0 16,-1 1-128-16,1-4 128 0,-2 0 0 0,1-1-128 16,1-2 128-16,0 1 0 0,1-2-320 0,2 0 32 15,-1 0 16-15,-1 0 0 16,1-2-1312-16,-1 1-256 0,1-2-48 0,-1-1-14672 0</inkml:trace>
  <inkml:trace contextRef="#ctx0" brushRef="#br0" timeOffset="164630.99">13269 6975 10127 0,'0'-3'896'0,"0"-1"-704"15,2 1-192-15,-2 2 0 0,0-1 2176 0,-2-2 416 16,2-3 80-16,-2-6 16 16,-1-1 1680-16,-3 0 352 0,-1 3 64 0,-3 2 16 0,0 2-2800 0,-2 5-544 15,-4 0-112-15,-1 4-32 0,0 2-800 0,-1 0-176 16,1 3-16-16,0 2-16 0,0 0-176 0,1 3-128 16,4-2 144-16,0 1-144 0,2 0 0 0,5-1 0 15,1 1 0-15,2-1 0 0,5-1 0 0,1 1 0 16,3-2-192-16,3 1 192 0,1-1-432 0,5-1 32 15,-16-7 0-15,0 0 0 16,0 0-256-16,68 34-48 0,-68-34-16 0,0 0 0 16,59 31 96-16,-59-31 32 0,0 0 0 0,0 0 0 0,0 0 272 0,58 52 48 0,-52-39 16 0,-3 0 0 15,-3 1 128-15,-3 0 128 16,-4 0-192-16,-2 0 192 0,-2 0 0 0,-2-1 304 0,0 0-48 16,1-2 0-16,-1 1 160 0,-3-3 32 0,1 3 0 0,-2-2 0 15,1 0 352-15,2-3 80 0,3 0 16 0,0-2 0 0,-1 0-448 16,4-3-96-16,1 0-16 15,1-2 0-15,3-2-192 0,1 1-144 0,0-2 192 0,1-1-192 16,2 1 0-16,-1 0 0 0,3 0 0 0,1-1-192 16,3 0-480-16,0-2-96 0,3 2 0 0,2-2-11312 15,-1 1-2256-15</inkml:trace>
  <inkml:trace contextRef="#ctx0" brushRef="#br0" timeOffset="165084.69">13566 7217 16575 0,'0'-6'1472'0,"1"2"-1168"0,1 1-304 0,-2 0 0 0,0 0 2144 0,0 1 368 0,0-1 80 0,0-3 16 16,1-2 768-16,1-5 144 0,-1-1 48 0,-1 0 0 0,-3 0-2176 0,0 1-432 0,1 0-96 0,-4 3-16 16,0-1-448-16,-1 2-80 0,0 2-32 0,-1 2 0 15,-2 0-112-15,-1 4-32 0,-1 1 0 0,1 3 0 16,0 1-144-16,-2 2 128 0,-1 1-128 0,2 1 128 15,3-1-128-15,-1 3 0 16,0 2 0-16,1-1 0 0,4 3 0 0,0 0 0 16,3 0 0-16,0-1 0 0,2-3 0 0,0 0-176 15,3 0 176-15,1 0-128 0,3 1-128 0,2 0-32 0,1-1 0 0,2-2 0 16,1 1-64-16,0-3-16 16,-2-1 0-16,2-2 0 0,-2-1 0 0,0-4 0 15,-1 1 0-15,0-1 0 0,0-1 208 0,-3-1 160 16,0 0-208-16,0-2 80 0,0 1 256 0,-2-2 48 15,-3 0 16-15,1-1 0 0,2 0 192 0,-3 0 64 0,0-1 0 0,-1 2 0 16,1-1-96-16,-1 0-16 0,-1 3 0 0,1-1 0 16,-1 2-112-16,0 1-32 0,-1 3 0 0,0 0 0 15,-1 4-192-15,1 1 176 0,1 0-176 0,-2 2 160 16,2 3-160-16,2 3 0 0,-1 1 0 0,2 2 0 16,3-1 0-16,-2 1 0 0,2-4 0 0,-1 1 0 15,1-2-208-15,1-1 80 0,1 0 128 0,2-3-208 31,-1-1-176-31,-1-2-16 0,2-1-16 0,0-2-12128 0,0-1-2416 0</inkml:trace>
  <inkml:trace contextRef="#ctx0" brushRef="#br0" timeOffset="165365.25">13782 6783 13823 0,'-5'-14'608'0,"3"7"128"0,1 0-592 0,-1 1-144 0,2 3 0 0,-1 0 0 0,1 2 2352 0,0-2 432 0,0-1 96 0,0 1 0 16,1 2 736-16,-1 2 144 0,2 3 16 0,-1 5 16 0,2 4-2288 0,-2 4-464 31,4 2-80-31,-3 7-32 0,-2-26-544 0,10 55-96 16,-10-55-32-16,10 65 0 0,-10-65-128 0,10 72-128 16,-10-72 144-16,9 73-144 0,-9-73 0 0,8 61 0 15,-5-38 0-15,-2-3 0 0,2-1-240 0,-3 0 16 16,1-2 0-16,-2-2 0 15,1-2-208-15,0-3-32 0,-1-2-16 0,1-2 0 0,-2-2-288 16,4 0-64-16,-2-2-16 0,1-2 0 16,0 0-704-16,-1-2-144 0,2 1-32 0,1 0-12848 0</inkml:trace>
  <inkml:trace contextRef="#ctx0" brushRef="#br0" timeOffset="165889.26">14116 7282 4607 0,'8'-7'400'0,"-2"2"-400"0,-1 1 0 0,0 0 0 15,-3 1 2048-15,0 2 336 0,1-2 64 0,2-3 16 16,4-2 1120-16,2-5 240 0,-1 0 32 0,-2 1 16 0,2-2-1168 0,-1-2-224 16,-4-1-48-16,0 1-16 0,-3 2-880 0,-2 0-192 15,-2 0-16-15,-3 1-16 0,-2 1-672 16,-1 0-128-16,-2 1-16 0,-3 3-16 0,-2 1-80 0,-2 2-16 15,0 4 0-15,-2 4 0 0,1 1-128 0,-2 3-48 16,2 4 0-16,0-1 0 0,1 4-208 0,3 3 0 16,2 0 0-16,4 0 0 0,1-1-192 0,1 1 192 15,2 1-192-15,2 0 192 0,4 2-272 0,-1-1 48 16,3-1 16-16,1-3 0 0,0 0-64 0,2-3-16 0,0 0 0 16,2-4 0-16,1-1 16 0,0-3 0 15,0-2 0-15,1-2 0 0,-1-3 112 0,1-1 32 16,-1-1 0-16,0 0 0 0,1-2 128 0,-1 0 0 0,1-2 0 0,1-1 128 15,-2 0 0-15,-2 1 0 0,1-1 0 0,-2-2 0 16,0 2 96-16,-2-1 32 0,0-2 0 0,-1 2 0 16,-1 4 64-16,-1-1 32 0,1 1 0 0,-1 1 0 15,0 2-32-15,0 2 0 0,-1 1 0 0,1 1 0 16,-2 1-144-16,1 2-48 0,2 3 0 0,-2 2 0 16,2-1-128-16,0 3 160 0,1 1-160 0,0 2 160 15,2 0-160-15,0 0 0 0,-1-1 0 0,1 0 0 16,0-1 0-16,1 0 0 0,0-1 0 0,0-1 0 15,-1-2 0-15,1 0 0 0,0-3-144 0,1-1 144 16,-1-2-704 0,0-1-48-16,0-1 0 0,2-1-18672 0</inkml:trace>
  <inkml:trace contextRef="#ctx0" brushRef="#br0" timeOffset="166220.78">14436 7046 22111 0,'0'-2'1968'0,"0"2"-1584"0,0-1-384 0,0 1 0 0,0 1 1696 0,-1 1 256 0,1 1 48 0,-2 2 16 0,1 4 800 0,0 2 144 0,-1 3 48 0,2 2 0 15,0 1-2064-15,2 0-416 0,-1-2-80 0,-1 1 0 16,3-2-256-16,-2 0-64 0,3 2 0 0,-1-4 0 16,0 2-128-16,1-2 0 15,1-1 0-15,-3-3 0 0,1 0 0 0,0-3 0 0,0-1 0 0,0-1 0 16,0 0 0-16,-2-3 0 0,2 1 0 0,-2-2 0 15,1 0 0-15,-1-1-144 0,0-1 144 0,2-1-160 16,-1 0 160-16,-2 0 0 0,1-1 0 0,-1 0 0 16,1-2 0-16,-1-2 0 0,0 1 0 0,0-2 0 0,2 1 0 0,-1 0 0 15,1 0 160-15,1 2-160 0,-1 1 160 0,1 2-160 16,1-2 160-16,1 2-160 0,-1 1 0 0,0 1 0 16,2 0 0-16,-1 2 0 0,3 0 0 0,-1 0 0 15,-2 2 0-15,2-1 0 16,0-1 0-16,0 1 0 0,2 1 0 0,-1-2 0 15,1 1-768-15,-1-1-32 0,1 0-16 0,-1 2-17136 0</inkml:trace>
  <inkml:trace contextRef="#ctx0" brushRef="#br0" timeOffset="166666.6">14748 7091 30399 0,'3'-3'1344'0,"-1"2"288"0,-1-1-1312 0,-1 1-320 0,0 1 0 0,0 0 0 15,0 1 2048-15,0 1 352 16,0 1 64-16,0 2 16 0,1 4-1392 0,-1 2-288 0,2-1-48 0,-1 1-16 16,2 2-528-16,1 1-208 15,2-1 176-15,0 1-176 0,-6-14 0 0,0 0 0 0,0 0 0 0,0 0 0 0,0 0 0 0,53 52 0 16,-43-48 0-16,0-4 0 16,-1 0 0-16,-1-1 0 0,2-2 0 0,0-4 0 0,0 1 0 0,0-2 0 31,-3 0 128-31,0-2-128 0,-2 1 256 0,1-2-32 15,0-2-16-15,-1-1 0 0,0 0 112 0,-1 1 32 16,1 0 0-16,-2 2 0 0,-1 3 16 0,-1-1 0 16,-1 5 0-16,0 0 0 0,-1 4 48 0,1 1 16 0,0 3 0 0,1 2 0 15,1 0-192-15,-2 2-48 0,2 6 0 0,1 5 0 16,0-2-192-16,-3-17 0 0,0 0 0 0,13 70 0 16,-13-70 0-16,10 58 0 0,-10-58 0 0,7 61 0 15,-7-61 0-15,7 59 0 0,-7-59 0 0,5 54 0 16,-3-36-192-16,-1-1 192 0,-1 2-192 0,0-4 192 15,0-2 0-15,-1-3-128 0,-2 0 128 0,0-3 0 16,-1-2 0-16,-2 0 176 0,-1-3-32 0,2 0 0 16,-1-1 160-16,0-1 16 0,1-1 16 0,-1-1 0 15,2 0-336-15,-1-1 144 0,4-1-144 0,-2-1 0 16,2 0-320-16,1-1-160 0,0-1-32 0,0 1-16 16,0 1-688-16,0-2-128 0</inkml:trace>
  <inkml:trace contextRef="#ctx0" brushRef="#br0" timeOffset="167045.4">14986 6467 10127 0,'5'-2'448'0,"-2"2"96"0,1 0-544 0,-1 0 0 0,0 2 0 0,0-1 0 0,1 3 2208 0,5 3 336 0,-9-7 64 0,0 0 16 0,50 53 1024 0,-50-53 192 15,0 0 64-15,63 72 0 0,-63-72-1664 0,42 63-336 0,-42-63-64 0,41 81-16 31,-41-81-1184-31,35 89-256 0,-35-89-32 0,26 72-16 16,-26-72-336-16,15 61 128 0,-15-61-128 0,0 0 0 16,13 66 0-16,-12-48 144 0,1 1-144 0,-4-2 0 15,2-2 256-15,-1 1-48 0,0 2-16 0,-2-4 0 16,0-1-192-16,-1 0 128 0,-2-2-128 0,-1 0 0 16,-1 1-192-16,-2-3-128 0,0 1-16 0,0-1-18224 15</inkml:trace>
  <inkml:trace contextRef="#ctx0" brushRef="#br0" timeOffset="167573.94">15927 7083 22111 0,'4'1'1968'0,"-3"-1"-1584"0,2 0-384 0,-2 0 0 0,1 0 1312 0,1 0 176 0,2 0 48 0,7 0 0 0,2 1 320 0,4 2 64 0,0-1 0 0,4 0 16 15,-1 1-800-15,1 0-176 0,2 0-16 0,-1-2-16 16,0 1-352-16,-4-1-64 16,1 1 0-16,-1-1-16 0,-4-1-352 0,-2 1-144 0,-2 1 128 0,-1-1-128 15,-1 1-144-15,-2 0-112 0,-3 3-32 0,-3-1-17184 16</inkml:trace>
  <inkml:trace contextRef="#ctx0" brushRef="#br0" timeOffset="167770.71">15996 7262 25791 0,'4'0'2304'0,"3"-1"-1856"15,0 1-448-15,-3-2 0 0,-1 2 1904 0,3-1 272 16,7-1 64-16,8-1 16 0,10-1-144 0,3 0-16 15,-3 0-16-15,-4 1 0 16,-5 2-1328-16,-1-1-272 0,1 2-48 0,-5-1-16 0,-3 1-416 0,0 0 0 0,-1 1 128 0,-1 1-128 31,0 0-736-31,-3 0-176 0</inkml:trace>
  <inkml:trace contextRef="#ctx0" brushRef="#br0" timeOffset="168760.33">17156 6762 9215 0,'0'0'816'0,"0"1"-656"0,0 1-160 0,0-1 0 0,0 2 1664 0,0 0 320 0,0 2 48 0,0 5 16 16,0 6 1104-16,1 4 240 0,2 1 32 0,0 4 16 16,-3-25-1344-16,0 0-272 0,14 75-48 0,-14-75-16 15,10 57-816-15,-10-57-176 0,8 59-16 0,-8-59-16 16,0 0-464-16,13 73-80 16,-13-73-32-16,10 56 0 0,-10-56-160 0,0 0 0 15,11 70 0-15,-8-50 0 0,0-2 0 0,-1-2 0 0,0-5 0 0,-1 0 0 16,1 1 0-16,-1-4 0 15,-1 1 128-15,2-2-128 0,-1-2 0 0,0-2 0 0,1 0 0 0,-1-2 0 0,1-2 0 0,0 0-224 16,1-2 48 0,2-1 16-1,-3-1-1264-15,1 0-256 0,0-4-48 0,-2 1-13456 0</inkml:trace>
  <inkml:trace contextRef="#ctx0" brushRef="#br0" timeOffset="169252.85">16980 6746 7359 0,'10'-17'656'0,"-4"7"-528"0,0 2-128 0,-1 0 0 16,1 2 1696-16,0 0 304 0,2 1 64 0,5-5 16 15,9-7 832-15,12-6 160 0,9-1 48 0,0 4 0 16,0 5-672-16,-4 6-128 0,1 4-16 0,-3 3-16 15,-3 5-928-15,-34-3-176 0,52 11-32 0,-52-11-16 16,0 0-560-16,59 31-128 0,-59-31 0 0,0 0-16 16,0 0-240-16,0 0-64 0,35 73 0 0,-40-57 0 15,-5 1-128-15,-6-1 160 0,-2 1-160 0,-5-2 160 0,-1 0-160 0,-1-3 0 16,-2 1 0-16,2-5 0 0,2 0 0 0,0-4 0 16,4-1 0-16,0-2 0 0,4-1 0 0,1-1 0 15,4-1 0-15,3-1 0 0,4 1 0 0,1-3-176 16,2 1 176-16,5-2-128 15,3-1-256-15,2 2-32 0,6-2-16 0,1 0 0 16,2 1-16-16,3 0-16 0,2 1 0 0,0 2 0 0,-2 0 112 0,2 2 32 16,2 1 0-16,0 0 0 0,0 1 320 0,-2 2 0 0,-24-3 0 0,0 0 0 15,59 15 432-15,-46-6 144 16,-5-1 48-16,-3 5 0 0,-5-3-256 0,-3 1-48 0,-3 0-16 0,-5 2 0 16,-3 0-112-16,-5-2 0 15,-3 1-16-15,-2-1 0 0,-3-1 80 0,-3 1 0 0,1-1 16 16,-1 0 0-16,-1-3 96 0,1 0 16 0,2-3 0 15,0 0 0-15,1-2-96 0,3-1-16 0,4 1 0 0,3-2 0 16,3 0-272-16,3 0 0 0,2 1 0 0,1-1 0 16,2 0 0-16,2 1-352 0,1-1 48 0,2 3 16 15,2 0-1296-15,0 0-256 0</inkml:trace>
  <inkml:trace contextRef="#ctx0" brushRef="#br0" timeOffset="169742.39">17490 7180 14735 0,'-2'3'640'0,"0"-2"160"0,1 1-640 0,-2 1-160 0,1-2 0 0,1 0 0 16,0 2 1120-16,-1 0 192 0,-1 3 32 0,1 2 16 0,-3 3 432 0,3 4 96 0,-1 0 16 0,0 2 0 15,3 0-944-15,0 1-176 16,1 1-32-16,4-2-16 0,0 0-352 0,-5-17-80 0,0 0-16 0,0 0 0 0,0 0-32 0,57 55-16 15,-42-51 0-15,2-1 0 0,-1-2 720 0,2-2 128 16,0-2 48-16,1-3 0 0,-1 1-112 0,-1-4 0 16,-1 1-16-16,-1-2 0 15,-1 0-192-15,-2-1-48 0,-3 2 0 0,1-1 0 16,-3 2-208-16,-1-2-48 0,-3-1-16 0,0-1 0 16,-2 1 112-16,-2 0 32 0,-2-1 0 0,0 2 0 0,-1 2 64 0,-3 0 32 0,-2-2 0 0,-3-2 0 31,0 4-272-31,-2-1-48 0,-3 1-16 0,0 1 0 15,-1 1-256-15,0 1-144 0,-1 2 160 0,1 0-160 16,1 3-336-16,1 0-176 0,4 1-16 0,0-1-16 16,-2 5-736-16,1 2-160 0</inkml:trace>
  <inkml:trace contextRef="#ctx0" brushRef="#br0" timeOffset="171361.63">18746 6866 8287 0,'0'-2'736'0,"0"0"-592"0,0 2-144 0,0 0 0 0,0 0 1408 0,0 0 240 0,0 2 48 0,0-1 16 0,0 3 1504 0,-1 5 304 15,-2 2 64-15,0 5 16 0,2 3-656 0,-4 3-144 16,0 2-32-16,1 2 0 0,-2 4-1360 0,2 0-256 16,-1-2-64-16,4-1-16 0,0 2-576 0,1 0-112 15,1-2-32-15,0-2 0 16,-1-25-112-16,10 44-32 0,-10-44 0 0,0 0 0 0,16 46 0 0,-16-46 0 0,0 0 0 0,0 0 0 31,0 0-80-31,0 0 0 0,21 47-128 0,-18-44 192 16,0 0-192-16,-2-2 0 0,3-1 128 0,-2-1-128 0,1 1 0 0,-2-2-160 0,2 1 32 0,-2-2 0 31,1 0-336-31,-1-1-64 0,-1-2-16 0,2-1 0 16,-2 2-1392-16,0-2-288 0</inkml:trace>
  <inkml:trace contextRef="#ctx0" brushRef="#br0" timeOffset="171648">18630 7080 6447 0,'-11'0'576'0,"5"0"-576"15,1 1 0-15,1 1 0 0,2-1 2560 16,1-1 384-16,-1 1 96 0,-1 2 16 0,-1 3 496 0,0 0 96 16,0 1 32-16,2 0 0 0,4-2-1008 0,-1 0-208 15,3-1-32-15,2-1-16 0,1-1-1328 0,2 1-256 16,-9-3-48-16,0 0-16 0,0 0-224 0,0 0-48 0,63 4-16 16,-63-4 0-16,0 0-96 0,0 0-32 0,71 0 0 15,-71 0 0 1,0 0-96-16,56-4-32 0,-56 4 0 0,0 0 0 0,51-8-64 0,-51 8-16 0,0 0 0 0,0 0 0 31,54-13-144-31,-54 13 0 0,0 0 144 0,0 0-144 16,0 0 0-16,37-11 0 0,-35 9 0 0,0 2 0 15,-1 0-592-15,1 0-48 16,-2 2 0-16,-2-1-12736 0,1 1-2560 0</inkml:trace>
  <inkml:trace contextRef="#ctx0" brushRef="#br0" timeOffset="172400.88">19923 6821 19343 0,'0'0'1728'0,"0"0"-1392"0,0 0-336 0,0 0 0 0,0 0 1824 0,0 0 288 0,0 0 64 0,10 45 16 0,-10-45 912 0,7 48 176 0,-7-48 48 0,6 57 0 16,-6-57-1952-16,7 56-384 0,-7-56-80 0,8 58-16 16,-8-58-384-16,10 63-96 0,-10-63-16 0,7 52 0 15,-7-52-128-15,6 56-16 0,-6-56-16 0,5 51 0 16,-5-51-32-16,5 43 0 0,-5-43 0 0,4 35 0 15,-4-20-64-15,0-15-16 0,0 0 0 0,3 34 0 16,-3-24-128-16,0-4 0 0,0-2 0 0,0 0 0 16,0-1 0-16,0-1-176 0,0-2 16 0,-2 0 0 15,2-2-480-15,0-1-80 0,-1-1-32 0,1 0-12256 16,0-3-2464-16</inkml:trace>
  <inkml:trace contextRef="#ctx0" brushRef="#br0" timeOffset="172958.43">19783 6848 7359 0,'1'-4'656'0,"1"0"-528"0,-1 1-128 0,1 0 0 15,-1 0 1296-15,2-1 240 16,1-3 32-16,5-5 16 0,1-4 2448 0,2 0 480 0,2-1 96 0,2 1 32 15,-1 4-1760-15,1 0-368 0,1 3-64 0,0-1-16 16,1 3-1216-16,2 0-240 0,0 0-48 0,-20 7-16 16,42-10-432-16,-42 10-96 0,0 0 0 0,58-6-16 15,-58 6-144-15,0 0-32 0,58 8 0 0,-58-8 0 16,0 0-64-16,0 0 0 0,0 0-128 0,54 41 192 16,-51-29-192-16,-5-2 176 0,-2 2-176 0,-5 0 160 15,1-1-160-15,-5 0 0 0,-1 1 0 0,-1 0 128 0,-1 0-128 16,-1-3 0-16,0 0 0 0,0-2 0 0,2 0 0 0,-2 0 0 15,3-3 128-15,1 1-128 0,2-4 0 0,2 0 0 16,2-1 0-16,1-1 0 0,2 1 0 0,3-3 128 16,1 2-128-16,1-2 0 0,1 0 0 0,2-1 0 15,1 1 0-15,2-1-176 16,1 0 48-16,3-1 0 0,-11 5 0 0,0 0 0 0,41-8 0 0,-41 8 0 0,0 0 0 0,59-2 0 31,-59 2 128-31,0 0-208 0,75 10 80 0,-75-10 128 0,0 0-176 0,71 24 176 0,-71-24-128 16,0 0 128-1,0 0 0-15,62 48-160 0,-62-48 160 0,0 0 0 0,0 0-176 0,11 47 176 16,-17-34-160-16,-2-2 160 16,-3 2 0-16,-2-2 0 0,-3 0 0 0,-1 1 0 0,1-2 240 0,-3-2-64 15,-1 0-16-15,-1 1 0 0,3-3 96 0,-2-1 32 0,3-1 0 0,2-1 0 16,-1-1 112-16,2-2 32 0,3 1 0 16,-1-2 0-16,4-1-288 0,1-1-144 0,1 2 160 0,2-2-160 15,1 2-272-15,2-1-160 16,1 1-16-16,1 0-16 0,2-1-688 0,1 2-128 0</inkml:trace>
  <inkml:trace contextRef="#ctx0" brushRef="#br0" timeOffset="173276.94">20388 7213 27647 0,'-2'0'1216'0,"2"0"256"0,0 1-1168 0,0 0-304 0,0 1 0 0,0-2 0 0,0 3 1728 0,0-1 304 0,0 4 48 0,0 3 16 0,2 2 128 0,-2 2 16 0,1 2 16 0,-1 1 0 16,0 1-1120-16,0 0-240 0,0-17-32 0,4 33-16 16,-2-17-144-16,-1 0-48 0,-1-1 0 0,2 1 0 15,-1-4-144-15,0 1-48 0,-1-13 0 0,0 0 0 16,0 0-112-16,6 35-32 0,-5-29 0 0,-1 0 0 15,2-2-64-15,-1 0-32 0,-1-1 0 0,0-2 0 0,0 1-224 0,0-1 176 16,0-1-176-16,-1 0 160 0,1 2-160 0,-2-4 0 16,1 2 0-16,0-1 0 15,-2-2-304-15,0 0-80 0,2-1-32 0,-2-2 0 16,1 2-1056-16,-1-3-224 0</inkml:trace>
  <inkml:trace contextRef="#ctx0" brushRef="#br0" timeOffset="181901.64">21193 6892 17503 0,'1'0'1552'0,"-1"0"-1232"0,2 1-320 0,-2-1 0 0,1 2 2144 0,1-1 368 0,-1 0 80 0,3 4 16 0,2 2 416 0,-6-7 96 16,0 0 16-16,0 0 0 0,0 0-1808 0,45 62-368 16,-45-62-64-16,0 0 0 0,0 0-528 0,48 62-112 15,-48-62 0-15,0 0-16 0,0 0-96 0,48 55-16 16,-48-55 0-16,0 0 0 0,0 0 0 0,51 51 0 0,-51-51 0 0,0 0 0 15,0 0 16-15,0 0 0 0,0 0 0 0,55 45 0 16,-49-39-144-16,-2-2 160 0,0-1-160 16,-1 1 160-16,0-2-160 0,-2 0 0 0,1 0-192 0,-2-2 192 31,-2 1-816-31,2-2-32 0,0-1-16 0,0 0-11536 0,0 0-2304 0</inkml:trace>
  <inkml:trace contextRef="#ctx0" brushRef="#br0" timeOffset="182151.15">21369 6844 23951 0,'0'-2'2128'15,"0"1"-1696"-15,0 1-432 0,0 0 0 0,2 0 1760 0,-2 1 272 16,0-1 48-16,0 3 16 0,0 3 512 0,-3 2 96 16,0 6 32-16,-1 2 0 0,-3 2-1680 0,-2 2-336 15,0 1-64-15,-3 1-16 0,-2 0-192 0,0 1-32 16,1-1-16-16,-1-2 0 0,3-2-80 0,0-1-32 15,1 0 0-15,0-2 0 0,3-1-32 0,-2-2-16 16,2-2 0-16,2 0 0 0,0-3-112 0,2 0-128 16,2-1 176-16,-2 0-176 0,2-2 0 0,1 0-304 15,0-1 48-15,0 0 0 16,1 1-640-16,1-1-128 0,-1 0-32 0,-1-1-18528 0</inkml:trace>
  <inkml:trace contextRef="#ctx0" brushRef="#br0" timeOffset="182706.94">22118 6534 13823 0,'0'0'1216'0,"0"0"-960"0,-1 2-256 0,-1-2 0 16,1 1 1504-16,-2 2 256 0,-1 1 48 0,-3 5 16 0,-3 2 2080 0,-4 3 432 0,0 3 80 0,-3 4 0 15,1 2-2272-15,-1 2-464 0,3 5-80 0,-1 1-32 16,-1 3-704-16,-1 3-144 0,2 2-16 0,0 4-16 0,6-1-176 0,-1 2-48 15,4-3 0-15,2-2 0 0,4 0-144 0,3-4-48 32,-3-35 0-32,12 61 0 0,-12-61 32 0,13 48 0 0,-13-48 0 0,0 0 0 0,28 60 80 15,-28-60 32-15,0 0 0 0,0 0 0 0,33 56-64 0,-26-47-16 16,1 0 0-16,-1-2 0 0,-1-1-144 0,0-2-48 16,-1-1 0-16,0-1 0 15,-1 0-144-15,-1-2 0 0,-1 0 0 0,1 1 0 31,-1-1-784-31,-1-1-96 0,2-2-16 0,-2 0-13760 0,2-2-2768 0</inkml:trace>
  <inkml:trace contextRef="#ctx0" brushRef="#br0" timeOffset="184237.25">22343 6700 23951 0,'3'-5'2128'0,"-2"1"-1696"0,0 3-432 0,-1-1 0 0,0 0 400 0,0 0 0 0,2-1 0 0,1-1 0 0,1 0 1664 0,0-3 336 0,0 4 64 0,1 2 16 15,0 3-1056-15,-1 3-208 0,1 5-32 0,-1 1-16 16,-4-11-560-16,0 0-112 0,11 59-32 0,-11-59 0 16,2 61-144-16,-4-26-16 0,1 3-16 0,-1 1 0 15,2-1-160-15,-1-2-128 0,0-2 144 0,-1-4-144 16,2 0 0-16,0-6 0 0,0-24 0 0,3 41 0 15,-2-26 160-15,1-2-160 0,-1-3 160 0,-1-2-160 0,0 1 288 0,0-2-32 16,-1-2-16-16,-1 0 0 0,1-3 16 0,0 1 16 16,-2 0 0-16,-1-3 0 0,-1 2 64 0,1-4 16 15,0 1 0-15,1-2 0 0,0-1 32 0,0-2 0 16,1 0 0-16,0-1 0 0,1-1-32 0,-1-2 0 16,2-1 0-16,0-4 0 0,0 0-144 0,3-1-16 15,1 1-16-15,1-1 0 0,2-1-176 0,3 2 0 0,-1-1 144 0,4-1-144 16,3 2 0-16,-2 1 0 15,0 0-160-15,0 1 160 0,2 3-352 0,-2 1 32 0,-2 2 16 0,1 2 0 16,-3 3 0-16,0 4 0 0,-2 1 0 16,1-1 0-16,-2 5 64 0,-3 2 16 0,2 4 0 0,-2-1 0 15,-4-12 224-15,0 0-192 16,11 48 192-16,-8-32-192 0,-1-1 192 0,-2 0 0 0,1-1 0 0,-1-2 0 16,-1 3 0-16,1-4 160 0,-2-1-160 0,2 0 192 15,0-3 0-15,0-2 0 0,0 2 0 0,2-1 0 16,-1-2-192-16,2 1 128 0,-2-1-128 0,2-1 128 15,1-2-480 1,2 0-96-16,2 1-32 0,1-2-19488 0</inkml:trace>
  <inkml:trace contextRef="#ctx0" brushRef="#br0" timeOffset="184715.3">22919 7213 20271 0,'6'-3'896'0,"-3"0"192"0,1 0-880 0,-1 2-208 0,-2-1 0 0,0 1 0 0,1-1 3008 0,-1-2 544 0,4-1 112 0,-1-3 32 0,3-1-1216 0,0-3-240 16,0 1-64-16,-1-2 0 0,1 3-1408 0,-2-1-304 16,0 0-48-16,-4 1-16 0,-1-1-32 0,-1-1-16 15,-2 1 0-15,-3 0 0 0,-2-2-144 0,-2 2-16 0,0-1-16 0,-1 2 0 16,-1 3-16-16,0 2 0 15,-4 0 0-15,0 4 0 0,0 1-160 0,1 1 128 0,1 2-128 0,-1 3 128 16,-1 1-128-16,2 2 0 0,1 2 0 0,1 0 0 16,2 3 0-16,1-1-176 0,4 1 176 0,0 2-128 15,3-1-48-15,2-1 0 0,2 2 0 0,1-3 0 0,1-4-16 0,1 0 0 16,-5-9 0-16,0 0 0 0,0 0 192 0,0 0-160 16,0 0 160-16,62 38-160 0,-48-38 160 0,1-3 0 15,0 0 0-15,-1-1 0 0,-3-1 0 0,0-1 144 16,-1-1 0-16,0-2 0 0,-1 2 48 0,-1-1 0 15,-1 1 0-15,-1-2 0 16,-1 2 64-16,1 0 0 0,-3 1 16 0,0 2 0 16,0 1 48-16,-2 2 0 0,0 0 0 0,-1-1 0 0,0 4-128 0,0 0 0 0,0 3-16 0,0 0 0 15,0 2-176-15,0 2 0 0,2 1 144 0,-1-2-144 32,1-1 0-32,0 2 0 0,-2-9 0 0,0 0 0 0,0 0 0 0,0 0-128 15,0 0 128-15,0 0-192 16,0 0-80-16,41 49-32 0,-35-49 0 0,1-1 0 15,-1-1-288-15,-1 0-64 0,1-1-16 0,1-2-19184 16</inkml:trace>
  <inkml:trace contextRef="#ctx0" brushRef="#br0" timeOffset="185196.92">23196 6701 28559 0,'6'-10'1264'0,"-4"5"272"15,1-1-1232-15,0 2-304 0,-1 2 0 0,-2 1 0 0,1-1 2432 0,0 1 448 0,4 0 64 0,-1 1 32 0,3 1-1488 0,0 2-288 16,-1 4-64-16,1 1-16 0,-7-8-544 0,0 0-96 0,0 0-32 0,25 68 0 16,-25-68-192-16,14 52-32 0,-14-52-16 0,14 58 0 15,-14-58-208-15,20 60 176 0,-20-60-176 0,0 0 160 16,31 72-160-16,-31-72 0 0,0 0 0 0,0 0 0 15,38 66 0-15,-38-66 0 0,0 0 0 0,0 0 0 16,0 0 0-16,0 0 0 0,43 52 0 0,-38-49 0 16,0 0 0-16,-1-1 0 0,0-2 0 0,-1-2 128 15,-2 1 16-15,1-4 0 0,-2 3 0 0,0-3 0 16,-2 0 112-16,0-1 0 0,-3 0 16 0,-2-1 0 0,-1 0-96 16,-2-1-32-16,-4-1 0 0,-2 1 0 0,-1-1-144 15,-4 1 0-15,-4-1 144 0,-4 4-144 16,0-1 144-16,-1 3-144 0,0 2 192 0,4 2-192 15,2 4 0-15,4-1 0 0,0 3 0 0,4 0 0 16,5 3 0-16,0 0 0 0,4 2 0 0,0 1 0 0,2 0 0 0,3 1 0 16,2-1 0-16,1 1-144 0,0-4 144 0,4 1 0 15,0 0 0-15,2-1 0 0,-7-10 0 0,0 0 0 16,0 0 0-16,0 0 176 0,67 41 128 0,-67-41 16 16,0 0 16-16,56 6 0 0,-56-6-64 0,0 0-16 15,61-3 0-15,-61 3 0 0,44-4-256 0,-44 4-176 16,42-3 32-16,-42 3-14784 15,0 0-2960-15</inkml:trace>
  <inkml:trace contextRef="#ctx0" brushRef="#br0" timeOffset="186734.89">24117 7023 21183 0,'-3'0'1888'0,"2"-1"-1504"0,1-1-384 0,0 2 0 0,0 0 1184 0,-2 0 160 0,0-1 48 0,-3 0 0 0,0 1 1248 0,-4 1 256 0,1 2 48 0,-2 2 16 16,-1 1-1888-16,-1 3-384 0,1-1-80 0,1 2-16 16,-1 0-320-16,2 1-64 0,2 0-16 0,2-1 0 15,0 2-192-15,4-2 0 0,-1 1 128 16,4-3-128-16,1 1 0 0,0-2 144 0,2 1-144 0,1-1 128 15,-6-7 32-15,0 0 0 0,0 0 0 0,0 0 0 16,0 0-160-16,0 0 128 0,65 30-128 0,-54-30 128 16,-2 0-128-16,1-3 0 0,-2 0 144 0,0 1-144 0,0-3 192 0,-1 0-48 15,-2-2 0-15,-1 0 0 0,1-1 144 0,-2 0 32 16,-2 1 0-16,-1-2 0 16,0 2 64-16,-1 0 0 0,-2 0 16 0,0-1 0 15,0 2 0-15,0 1 0 0,0-1 0 0,-1 2 0 0,0 1-80 0,0 1 0 16,-1 1-16-16,1 1 0 15,1 0-96-15,1 1-16 0,0 2 0 0,-1 1 0 16,2 1-192-16,1 2 0 0,1 0 128 0,-1 1-128 16,3 1 0-16,-1 1 0 0,0-2 0 0,3 1 0 0,-5-9 0 0,0 0-128 0,0 0 128 0,0 0 0 15,0 0-128-15,0 0 128 16,49 56 0-16,-40-52 0 0,-1-1 0 0,1-1 0 16,-1-2 0-16,0 0 0 0,0-2 0 0,-1-1 0 15,0 2 0-15,-2-2 0 0,1 0 0 16,0 0 144-16,-2-1-144 0,1 3 128 0,0-2-128 0,-2 0-224 0,-1 2 48 0,1-1 16 31,0 1-800-31,0 1-176 0,0-1-16 0,-2 1-18528 0</inkml:trace>
  <inkml:trace contextRef="#ctx0" brushRef="#br0" timeOffset="187437.04">24374 6994 11055 0,'3'-3'976'0,"-2"1"-784"0,1 1-192 0,-1-1 0 0,1 1 1664 0,-1 0 272 0,0 1 64 0,2-2 16 0,3 2 1008 0,1 0 208 0,1 2 32 0,1-1 16 0,-2 3-1296 0,0 2-272 16,-1 1-48-16,-1 0-16 0,-2 2-736 0,0 0-144 15,0 1-16-15,-2 0-16 0,1 0-256 0,-2-1-48 16,0 0-16-16,0-1 0 0,-2 0-128 0,1-2-32 16,-1 1 0-16,1-3 0 0,0 2-48 0,-1-2-16 15,1-1 0-15,-2 0 0 0,2-1-32 0,-1 0-16 0,-1-1 0 16,0 1 0-16,2-2 0 0,-2-2 0 0,2 1 0 0,-1-2 0 15,1-1 80-15,0-1 16 0,-1 0 0 0,1-1 0 16,1-1 48-16,0-1 16 16,0 1 0-16,1-3 0 0,2 0-48 0,0-2 0 0,1 1 0 0,2-2 0 15,-1 1-112-15,2-1-16 0,2 0-128 0,-1-1 192 16,5 3-192-16,-3 0 0 0,-2 4 0 0,1 1 0 16,-1 2 0-16,1 1 0 0,-2 1 0 0,-1 1 0 15,1 2 0-15,0 2-160 0,0 3 160 0,-7-6-192 16,0 0 192-16,0 0-192 0,0 0 192 0,0 0-192 15,35 62 192-15,-35-62 0 0,0 0 0 0,0 0 0 16,17 57 176-16,-14-45 16 0,-3-12 0 0,0 0 0 16,0 0 128-16,0 0 48 0,13 53 0 0,-11-45 0 0,0-1 0 0,1-1 0 15,-2-1 0-15,0 0 0 0,2-1-368 0,-3-1 144 16,2-1-144-16,-1 0 0 16,1-1-480-16,-1 1-208 0,2-2-32 0,-2 1-20304 0</inkml:trace>
  <inkml:trace contextRef="#ctx0" brushRef="#br0" timeOffset="188320.93">25270 6890 11967 0,'-2'2'1072'0,"2"-2"-864"0,2 0-208 0,-1 0 0 0,-1 0 1200 0,0 0 192 0,0 1 32 0,0 2 16 0,0 1 1936 0,-1 3 384 16,1 3 80-16,0 2 0 0,0 2-1600 0,0-14-320 15,0 29-64-15,0-13 0 0,0 1-784 0,0-2-160 16,0 1-16-16,0-2-16 0,0-14-528 0,0 0-96 16,0 0-32-16,11 51 0 0,-11-51-64 0,0 0-16 15,0 0 0-15,0 0 0 0,0 0 0 0,0 0 0 16,0 0 0-16,0 0 0 0,0 0 16 0,44 48 0 15,-40-48 0-15,2-3 0 0,-1 0-32 0,1 0-128 16,-2-1 192-16,3-1-64 0,-1-1-128 0,1-1 192 0,-1-2-192 0,-1 2 192 16,1-1 0-16,0-1 0 0,-1 1 0 0,1-1 0 15,0 1-64-15,-2 1 0 0,2 0 0 16,-1 1 0-16,-1-1-128 0,2 4 128 0,0 0-128 0,-2 3 128 16,0 0-128-16,0 2 0 0,-1 2 0 0,1 0 128 15,-1 2-128-15,0 1 0 0,1 2 0 0,-1-1 0 16,1 2 0-16,-1 0 0 0,0 0 0 0,1 0 0 15,1-2-160-15,-3 1 160 0,1-2 0 0,-1 0-144 16,-2-2 144-16,1 0 0 0,-1-3 0 0,0 1 0 16,0 0 0-16,-1-2 0 0,1-1 0 0,-2-1 0 0,2 0 0 0,-1-1 0 15,-1-1 160-15,2-1-160 0,-1 0 208 0,1-2-48 16,0 2-16-16,1-2 0 0,-1 1 0 0,3-2 0 16,-1-2 0-16,2 1 0 0,0-2-144 0,2-2 160 15,1 1-160-15,0-2 160 0,1 1-160 0,2-1 0 16,0 0 0-16,0 3 0 0,0 1 0 0,0 0-144 15,0 2 144-15,-2 3-160 0,2 1 160 0,-1 2-208 16,-1 2 80-16,-1 0 128 0,-1 2-240 0,-1 0 80 16,1 3 16-16,0-1 0 0,-6-5 144 0,0 0-192 15,0 0 192-15,0 0-192 0,18 51 192 0,-15-38 0 0,0 0 0 0,-1-2 0 16,0 0 0-16,1 1 144 0,0-3-144 0,1 0 0 16,-1-1 0-16,-1-1 0 15,1-1 0-15,2 0 0 16,-3-3-592-16,3-1-32 0,-1 1 0 0,0-1-18848 0</inkml:trace>
  <inkml:trace contextRef="#ctx0" brushRef="#br0" timeOffset="188601.69">25873 6676 28559 0,'-1'-3'2544'0,"1"1"-2032"0,0 2-512 0,0 0 0 0,0 0 1696 0,0 2 240 0,0-1 48 0,0 4 16 0,1 0-96 0,-1-5-32 16,0 0 0-16,0 0 0 0,13 64-992 0,-13-64-208 16,0 0-32-16,17 72-16 0,-17-72-240 0,10 58-64 15,-10-58 0-15,8 60 0 0,-8-60-160 0,8 57-32 16,-8-57-128-16,9 48 192 0,-9-48-192 0,0 0 0 16,10 51 0-16,-10-51 0 15,0 0 0-15,0 0 0 0,0 0 0 0,0 0 0 16,0 0-400-16,13 49-80 0,-13-47-16 0,0-2 0 15,0 0-992-15,0-2-208 0,0-1-32 0,-3 1-16304 0</inkml:trace>
  <inkml:trace contextRef="#ctx0" brushRef="#br0" timeOffset="188789.94">25753 6947 28559 0,'4'-3'1264'0,"-1"2"272"0,1-1-1232 0,-1 1-304 0,0-1 0 0,0 2 0 0,-1 0 2624 16,4 0 448-16,5 0 112 0,-11 0 16 15,0 0-1712-15,48-1-336 0,-48 1-64 0,0 0 0 16,56-1-496-16,-56 1-80 0,0 0-32 0,0 0 0 0,59 1-336 0,-59-1-144 31,0 0 128-31,0 0-128 0,0 0-352 0,48 1-160 0,-41 1-16 0,-1-2-19328 16</inkml:trace>
  <inkml:trace contextRef="#ctx0" brushRef="#br0" timeOffset="189168.83">26072 7036 14735 0,'2'1'1312'0,"-1"-1"-1056"0,0 0-256 0,1 0 0 0,-2 0 1664 0,1 0 288 16,1 0 48-16,0 0 16 0,3 0 2016 0,0 0 384 15,5 0 96-15,-1-1 16 16,2 1-2784-16,-1-1-544 0,0-2-112 0,0 1-32 15,0-1-480-15,-2 1-80 0,2-1-32 0,0-1 0 16,0-1-80-16,-2 1-32 0,-1 1 0 0,-1-1 0 0,1-2-32 0,0-1-16 16,-1 2 0-16,-1-4 0 0,0 1 0 0,-3-1 0 15,0 1 0-15,-2-2 0 0,-3 1-128 0,-1 1-32 16,-1-1 0-16,-2 1 0 0,-1-1-144 0,-2 2 0 16,-1 2-160-16,-2 1 160 0,2 4-352 0,-1 0 32 15,1 2 0-15,1 3 0 0,0 0 64 0,0 4 0 16,1 2 16-16,0 2 0 0,2 1 80 0,0 1 16 15,4 1 0-15,0-1 0 0,2 1 144 0,2 0 0 16,2-2 0-16,-3-14-128 0,0 0 128 0,0 0 0 0,0 0 0 0,33 63 0 16,-33-63 0-16,0 0 256 15,0 0-64-15,0 0-16 0,0 0-48 0,62 44-128 0,-62-44 192 16,0 0-64-16,0 0-304 0,0 0-64 0,0 0-16 0,62 13-13168 16,-51-13-2640-16</inkml:trace>
  <inkml:trace contextRef="#ctx0" brushRef="#br0" timeOffset="189546.96">26424 6958 10127 0,'0'-4'896'0,"0"1"-704"16,0 2-192-16,0-1 0 0,0 2 5616 0,-2 0 1088 15,1 2 208-15,0-1 64 0,-1 3-4144 0,1 3-816 16,-2 2-160-16,2 1-48 15,-1 3-1120-15,1-1-240 0,-1 2-32 0,2-1-16 0,0 1-272 0,0-14-128 16,0 0 0-16,0 0 128 0,7 45-128 0,-4-36 0 16,-1-2 0-16,0-1 128 0,0-1-128 0,1-2 0 15,0 0 0-15,-1-3 128 0,0 1-128 0,1-2 128 16,-2 0-128-16,0-1 128 0,2-1-128 0,-1 0 192 0,-1-1-192 0,0 0 192 16,1-2-192-16,-2 1 0 0,1-1 0 0,1 0 128 15,-2-1 0-15,1 0-128 0,2 0 192 0,-2 0-64 16,2 1 16-16,1 1 0 0,1-2 0 0,0 1 0 15,2 2-16-15,-1 0 0 16,0 1 0-16,1 1 0 0,0 1 0 0,-2 1 0 16,1 0 0-16,0 1 0 0,-1 4 16 0,1-3 0 15,0 3 0-15,-2-1 0 0,2 0-144 0,-2-1 128 0,0 1-128 0,0-1 128 16,1 0-128-16,-3 0-176 0,3-2 48 16,-3 2 0-16,1 0-752 0,0-2-144 15,0 2-16-15,0 0-18544 0</inkml:trace>
  <inkml:trace contextRef="#ctx0" brushRef="#br0" timeOffset="190007.53">26667 7011 16575 0,'6'-8'736'0,"-4"4"160"0,1 1-720 0,0 1-176 0,-2 2 0 0,-1 0 0 0,2 0 2688 0,-1 0 512 0,3 1 112 0,1 0 16 16,0 5-416-16,1 1-80 0,0 2-16 0,-4 0 0 15,-2-9-1648-15,0 0-336 0,0 0-64 0,0 0 0 16,15 63-400-16,-13-51-80 0,1 2-16 0,-1-2 0 16,0 0-144-16,0-3-128 0,-1-2 144 0,1-1-144 15,-1 1 128-15,1-2-128 16,-1 0 0-16,-2-3 0 0,2 1 176 0,-1-1-176 0,0-1 192 0,0-1-192 16,0 0 144-16,0-1-144 15,0-2 0-15,0-1 144 0,0-1-144 0,0 0 192 0,0-1-192 0,0-1 192 16,0 0-32-16,0-2 0 0,1 0 0 0,1-1 0 0,-1 0 16 0,1-3 0 31,0 0 0-31,0-1 0 0,2-3-32 0,0-1 0 16,1 0 0-16,0 1 0 0,1-2-144 0,-2 5 128 15,0 4-128-15,1 0 128 0,-1 0-128 0,1 2 0 16,1 1 0-16,0 1 0 0,-1 2 0 0,0 3 0 16,-1-1 0-16,0 4 0 0,2 2 0 0,-2 2 0 0,0 1 0 0,-1 1 0 15,1 3 128-15,-1 1-128 0,1 0 128 0,-1 1-128 16,-1 0 208-16,-2-13-32 0,0 0-16 0,0 0 0 15,11 59-160-15,-11-59 192 0,0 0-192 0,0 0 192 16,14 52-192-16,-11-42-144 0,0-1 144 0,0-1-208 31,-2-1-576-31,2-1-112 0,-2-2-32 0,2 0-18784 0</inkml:trace>
  <inkml:trace contextRef="#ctx0" brushRef="#br0" timeOffset="190341.14">27147 6866 30399 0,'2'-5'1344'0,"-2"3"288"0,0 0-1312 0,0 0-320 0,-2 1 0 0,1 1 0 0,-1 0 2288 0,-2 0 384 0,-3 3 80 0,-4-1 0 16,-2 4-1472-16,-3 2-320 16,1 1-48-16,2 2-16 0,1-1-512 0,0 1-128 0,4-1 0 0,1 2-16 15,1-2-240-15,3-1-256 0,2 0 48 0,-1-1 16 16,4 1-64-16,-2-9-16 0,0 0 0 0,0 0 0 15,0 0-16-15,0 0 0 16,53 35 0-16,-53-35 0 0,0 0 80 0,0 0 16 0,64 20 0 0,-64-20 0 0,0 0 192 0,0 0 0 16,58 23 0-16,-58-23-144 15,0 0 144-15,0 0 0 16,0 0 160-16,0 0-160 0,0 0 176 0,0 0-176 0,0 0 192 0,10 59-192 16,-21-52 272-16,-5-1-48 15,-1-1-16-15,-1-1 0 0,-1 1-80 0,1-1-128 0,0 0 176 0,1-2-176 0,3-1 192 16,-1 0-192-16,4 1 192 0,1-2-192 31,2 0-544-31,1 0-224 0</inkml:trace>
  <inkml:trace contextRef="#ctx0" brushRef="#br0" timeOffset="190793.4">27246 6640 37775 0,'3'-17'1664'0,"-2"8"368"16,-1-1-1632-16,2 3-400 0,-2 2 0 0,0 3 0 16,1-1 1200-16,1-2 144 0,-1-2 48 0,0 0 0 0,4 0-432 0,-3 3-64 15,3 4-32-15,-1 4 0 0,0 5-384 0,0 1-80 16,1 2-16-16,-5-12 0 0,0 0-192 0,12 57-64 0,-12-57 0 0,7 49 0 16,-5-19-128-16,-1 1 128 15,1 2-128-15,-2 0 128 0,0-4-128 0,0-4 0 16,0-2 0-16,1-5 0 0,0-2 0 0,-1-2 0 15,2-3 0-15,-1-2 0 0,-1-2 0 0,0-2 0 16,0 1 0-16,0-3 0 0,2-2 0 0,-2 1-176 16,0-2 176-16,1-2-192 0,1 1 32 0,-1-4 0 15,0 1 0-15,1-1 0 0,-1-2 160 0,1-2-192 16,0 1 192-16,0-2-192 0,1-2 192 0,1 1 0 16,0-2 0-16,2 1 0 0,-1-1 0 0,1 3 0 0,-2 3 0 0,1 0 0 15,0 1 0-15,1 1 0 16,1 0 0-16,0 3 0 0,0 0-176 0,0 4 176 0,0 0-208 0,0 3 80 15,0 2-64-15,-1 0 0 0,-6-7 0 0,0 0 0 16,0 0 192-16,0 0-192 0,0 0 192 0,34 52-192 16,-30-45 192-16,-4-7 0 0,0 0 0 0,0 0 0 15,0 0 0-15,0 0 0 0,0 0 0 0,0 0 0 16,0 0-448-16,0 0-64 0,0 0-16 0,54 37-19024 16</inkml:trace>
  <inkml:trace contextRef="#ctx0" brushRef="#br0" timeOffset="190993.57">27692 6786 37775 0,'-1'0'3360'0,"1"0"-2688"0,0 0-544 0,0 1-128 0,-1 1 640 0,-1-1 112 0,2 2 16 0,-1 3 0 0,-2 2 160 0,2 2 32 0,1-10 16 0,0 0 0 15,1 41-592-15,-1-41-112 16,0 0-16-16,0 0-16 0,10 52-240 0,-10-52 0 15,0 0 0-15,0 0 0 0,0 0 0 0,0 0-192 0,0 0 16 0,0 0 0 32,35 55-624-32,-31-52-128 0</inkml:trace>
  <inkml:trace contextRef="#ctx0" brushRef="#br0" timeOffset="191445.32">27883 6681 8287 0,'0'0'736'0,"0"0"-592"0,2 2-144 0,-2-1 0 0,0 1 4800 0,0-1 944 15,0 0 176-15,0 5 32 0,0 1-2336 0,1 4-480 16,0 5-80-16,-1-16-32 0,0 0-1936 0,9 62-384 16,-9-62-64-16,4 50-32 0,-4-50-208 0,2 52-32 15,-2-24-16-15,-2-1 0 0,1 1-352 0,-2-2 128 16,1-4-128-16,1-2 0 15,1-4 0-15,-1-4 0 0,1 1 0 0,0-6-192 0,-2 2 192 0,1-4 0 16,1-2 0-16,-2-2 0 0,2 1-128 0,-1-4 128 0,1 1-128 16,-1-3 128-16,1 0-192 0,0-4 32 15,1 0 16-15,0-2 0 0,1-1 144 0,-1-3 0 16,2 0 0-16,-2-3 128 0,2-2 16 0,0-2 16 0,1-3 0 0,-1-3 0 16,1 0 48-16,-1-2 16 0,1-2 0 15,1 1 0-15,-1-1-224 0,2 3 128 0,2 2-128 0,-1 2 0 16,3 2 0-16,0 0 0 15,1 4 0-15,1 1 0 0,0 3 0 0,0 1 0 0,-1 5 0 0,0 2 0 16,-1 2 0-16,0 2 0 0,0 2 0 0,-3 3 0 16,-1 1 0-16,-1 1 192 0,1 0-16 0,-3 2-16 15,-1 3 32-15,0 0 0 0,-4 0 0 0,1 0 0 0,-2 0-32 16,-1-2 0 0,-2 2 0-16,-1-1 0 0,0-2-32 0,-1 0 0 0,1-2 0 0,0 1 0 15,0-2-288-15,-1 1-64 0,1-1-16 0,2-1-20416 16</inkml:trace>
  <inkml:trace contextRef="#ctx0" brushRef="#br0" timeOffset="191629.35">27701 6591 43311 0,'-16'-6'3840'0,"9"3"-3072"0,3 2-608 0,0 1-160 0,1 0 608 0,2 0 96 0,-1-1 0 0,1 1 16 0,-1 0-560 0,1 1-160 0,0 2 0 0,1 1 0 32,1 3-480-32,0-1-160 0,2 2-48 0,-3-1 0 0</inkml:trace>
  <inkml:trace contextRef="#ctx0" brushRef="#br0" timeOffset="192042.85">28135 6183 27647 0,'5'-5'2448'0,"-1"4"-1952"0,1 0-496 0,-1-1 0 15,0 2 0-15,0 0 128 0,2 3-128 0,4 0 0 0,-10-3 2560 16,0 0 480-16,61 34 96 0,-61-34 0 0,0 0-1568 0,66 70-320 15,-66-70-64-15,35 60-16 0,-35-60-432 0,27 73-96 16,-27-73 0-16,17 86-16 0,-17-86-304 0,6 89-64 16,-6-34-16-16,-2 1 0 0,1-3-240 0,-2-2 0 15,2-7 0-15,-1-7 0 0,2-37 0 0,0 60 0 16,0-60 0-16,0 50 0 16,0-50-704-16,-2 38-128 0</inkml:trace>
  <inkml:trace contextRef="#ctx1" brushRef="#br0" timeOffset="101395.85">15388 17756 0</inkml:trace>
  <inkml:trace contextRef="#ctx0" brushRef="#br0" timeOffset="197888.46">11567 10271 5519 0,'0'-1'496'0,"-1"-1"-496"0,1 1 0 0,0 1 0 0,0 0 1008 0,-2 0 96 0,2 0 32 0,-1 1 0 0,1 5 560 0,0 2 112 0,-2 5 32 0,1 3 0 16,1 5-704-16,-1 0-144 0,1 0-32 0,-2 2 0 16,-1 1 16-16,3 0 0 0,2 1 0 0,-1 2 0 15,2-3-96-15,0-3-32 0,0-1 0 0,0 1 0 16,1 5-336-16,-3 1-80 0,-1-27-16 0,7 62 0 15,-4-30-192-15,0-1-32 0,0 2-16 0,-2-2 0 0,1-3-176 16,-1-2 0-16,-1-2 144 0,0-3-144 16,0-3 0-16,-1 1 0 0,-2-4 0 0,0-1 0 0,2-2 192 0,-2-3-16 15,0 1-16-15,1 0 0 0,0-3 320 0,0-1 64 16,1 0 16-16,-1-4 0 0,2 0 48 0,0-1 16 16,0-1 0-16,0-1 0 0,0 1 16 0,0-2 0 15,2 0 0-15,-1-1 0 0,1 0-112 0,0-1-16 16,1 1 0-16,2-1 0 0,-1 1-288 0,0-1-64 15,0 1-16-15,3-2 0 0,0 3-144 0,2-3 0 16,1 3 0-16,1-3 0 0,2 3 0 0,-1-3 0 16,1 2 0-16,3-1 0 0,1 0 0 0,1 0 0 0,0 0 0 0,4-2 0 15,0 0 0-15,2 1 0 0,3-2 0 0,1-2 0 16,2-1 0-16,0 2 0 0,1-1 0 0,-2 4 0 16,1 0-128-16,-2 2 128 0,-1 5 0 15,-1 1 0-15,-2 2 0 0,-2 2 0 0,-2 2 0 0,0-1 0 16,-2 2-144-16,-18-10 144 0,0 0 0 0,0 0 0 15,68 45-272-15,-68-45 48 0,0 0 16 0,0 0 0 16,59 40-464 0,-47-36-96-16,-1-1 0 0,-1-1-16 0,0-2 432 0,-2-2 96 0,-1 1 0 0,-1-4 16 0,-2 1 416 0,0-1 80 15,0-3 0-15,-1 0 16 16,-1-2 720-16,-1 0 144 0,1-2 16 0,-4-1 16 16,1 0-320-16,-1 0-64 0,1-1-16 0,-2 0 0 15,0-3-320-15,-1 0-80 0,0 0-16 0,-2 0 0 0,2-1-32 0,0 1 0 16,-2-3 0-16,2 2 0 0,0 1-80 0,-1-3-32 15,0 0 0-15,0-1 0 16,0 3-80-16,1-3 0 0,-2-3-128 0,-1-2 192 16,0-1-64-16,-2-1-128 0,1 0 176 0,-2 1-176 15,0-1 192-15,0-1-64 0,0 3 0 0,-1 0-128 0,0 2 176 0,-1 3-176 16,1 1 160-16,-2 0-160 0,3 6 144 0,-1 2-144 16,0 2 128-16,0 0-128 0,1 1 128 0,-2 2-128 15,0 2 128-15,-1-1-128 0,0 3 0 16,0 0 128-16,-1 2-128 0,-1-1 0 0,1 2 0 0,-3 0 0 0,0 2 128 15,0-1-128-15,1 2 0 0,1 1 0 16,1-1 0-16,-1 1 0 0,4-1-304 0,0 1 16 16,2 1 0-16,5-2 0 0,1 1-496 15,2-1-112-15,4-1 0 0,0 3-11968 0,1-1-2400 0</inkml:trace>
  <inkml:trace contextRef="#ctx0" brushRef="#br0" timeOffset="200648.84">18074 9804 5519 0,'1'-2'496'0,"1"1"-496"0,-2-1 0 0,0 2 0 0,0 0 1120 0,-2-1 128 0,2-1 32 0,-1 0 0 15,-3 0 1040-15,-2 1 224 0,-1 1 32 0,-3 4 16 0,-3 5-608 0,-1 0-128 16,0 6-32-16,-3 3 0 0,-3 5-624 0,2 5-128 16,0 4-32-16,-1 2 0 0,4-7-368 0,-1 5-80 15,-1 2-16-15,2 0 0 0,0 0-256 0,6-1-48 16,1-2-16-16,4-3 0 0,3 0 0 0,2-4-16 16,3-2 0-16,1-3 0 0,0-2 208 0,2 0 64 15,-1-1 0-15,0-2 0 0,-1-4 64 0,-2 0 0 0,0-3 16 0,0 0 0 16,1-3 32-16,-2 0 0 0,-1 0 0 0,0-2 0 15,1-1-240-15,-2 1-32 0,1-2-16 0,-1 1 0 16,0-1-144-16,-1 0-48 0,1 2 0 0,0-2 0 16,1 0-144-16,-1 0 0 15,0 0 0-15,2 0 0 0,0 0 0 0,1 0-224 0,0 0 32 0,1 0-18128 16</inkml:trace>
  <inkml:trace contextRef="#ctx0" brushRef="#br0" timeOffset="201402.16">18555 9741 12895 0,'0'-2'1152'0,"0"-1"-928"0,0 1-224 0,0 1 0 0,-1 1 1680 0,0 0 304 0,-1-2 48 0,-1 0 16 0,1 0 624 0,-4 5 128 16,2 4 16-16,1 6 16 16,-1 2-1312-16,1 5-272 15,-1 6-48-15,1 0-16 0,0 3-576 0,0 3-112 16,0 1-32-16,0-1 0 0,2-1-64 0,1 2-16 15,-1-1 0-15,1 2 0 0,0-1-192 0,1-2-32 0,0 0-16 0,1-4 0 16,1-2-144-16,-2-4 0 0,2-2 0 0,-2-4 0 16,-1-1 0-16,0-2 160 0,0-4-160 0,0-1 160 15,-1-1 176-15,0-2 48 0,-1-1 0 0,1-3 0 16,1 1 64-16,-2-2 32 0,1 1 0 0,-1-2 0 16,1 0-96-16,-2-3-32 0,0 1 0 0,1-2 0 15,0 1-96-15,1-4 0 0,1 1-16 0,1-2 0 16,1 0-80-16,-1-1-16 0,2-2 0 0,0 0 0 0,-1-1-144 15,4 0 160-15,1 0-160 0,0-2 160 0,2 2-160 16,1 0 0-16,-1 0 0 0,3 0 0 0,-1 3 0 0,2-1 0 16,0 4 0-16,-1-1 0 0,2 4 0 0,-1 0 0 15,-2 3 0-15,1 2 0 0,-4 2-144 0,1 4 144 16,-1 3-192-16,-2-1 192 0,1 3-224 0,-2 2 64 16,0 1 16-16,-1-1 0 0,0 1 144 0,0-1-160 15,1 0 160-15,-1-2-160 0,-3 0 160 0,4-2 0 16,-3 0 0-16,3-1 0 0,-3-1 0 0,1 0 0 15,1 0 0-15,-2-2 0 0,1 1 0 0,0 0 0 16,-2-1 0-16,-1 1 0 0,1 0 0 0,-1-1 0 0,0 0 0 0,0 0 0 16,-1 2-208-16,1-1-16 0,0 1 0 0,0-1 0 31,0-1-672-31,0 1-144 0,1-2-32 0,1 0-16784 0</inkml:trace>
  <inkml:trace contextRef="#ctx0" brushRef="#br0" timeOffset="202050.53">19063 10349 5295 0,'4'-2'464'0,"-3"1"-464"0,1 1 0 0,-1-1 0 0,1-1 0 0,-1 1 128 0,0-1-128 0,2-3 0 0,1-2 0 0,2-5 0 0,0 0 0 0,-2-4 0 15,0 2 3152-15,-2-2 640 0,-1 1 128 0,-1-1 64 16,-1 2 816-16,-1 0 176 16,-1 0 16-16,-1 0 16 0,1 1-2432 0,-1 0-480 0,0 2-112 0,-2 0 32 15,1 2-1312-15,-1 1-256 0,-3-1-48 0,1 2 32 16,-1 3-272-16,-2 1-160 0,-3 2 192 0,1 2-48 15,-1 3-144-15,-1 2-144 0,-1 3 144 0,-1 1-176 16,3 4 0-16,-2 1 0 0,2 2 0 0,2 3 48 16,0 3-128-16,2-1-32 0,3 1 0 0,2-1 32 15,3 0-96-15,2-1-32 0,3-2 0 0,3-2 48 16,1-1-176 0,3-3-16-16,-10-13-16 0,0 0 32 15,0 0-208-15,0 0-48 0,63 38-16 0,-50-38 0 0,1-2 304 0,-1 0 64 16,0-4 16-16,-2-1 32 0,-1 0 368 0,0-3 208 15,0 0-16-15,-1 0 0 0,0-1 464 0,-2 1 96 0,0-1 16 0,-1-1 0 16,-2 1-224-16,-1 1-32 0,0 0-16 0,-2 2 0 16,0-1-16-16,1 2 0 0,-2 0 0 0,-2 0 0 15,2 3-128-15,-1 0-32 0,1 1 0 0,0 1 0 16,0 2-160-16,0 0-32 0,0 2-128 0,-1 2 192 16,1 2-192-16,0 2 0 0,1 1 128 0,-1 1-128 15,0 1 0-15,0 0 0 0,3 0 0 0,0-1 0 16,-1 2 0-16,1-2 0 0,0-3 0 0,0 0 0 15,1-2 0-15,0 0 0 0,2-3 0 0,0 1 0 16,-1-1 0-16,1-2 0 0,0-2 0 0,1 1 0 16,-2-1 0-16,2 0 0 0,1-3 0 0,-1 2 0 0,0 1 0 15,-2-1 176-15,2 1-176 0,-1 1 160 16,0 1-160-16,-1 0 0 0,1 0 0 0,-2 0 0 0,2 1-272 0,-2 1-96 16,-1 1-16-16,1-2 0 15,-1 2-704-15,1 0-128 0</inkml:trace>
  <inkml:trace contextRef="#ctx0" brushRef="#br0" timeOffset="202457.65">19513 10151 21711 0,'0'-14'464'0,"-3"7"112"0,2 0 0 0,-2 1 64 0,0 2-512 0,1 1-128 0,-3-1 0 15,-2-2 0-15,-3-1 3072 0,-5-3 576 0,-4 0 128 0,0 3 32 0,-1 3-2176 0,-1 1-432 0,1 5-96 0,0 2-16 0,3 2-768 0,0 3-144 16,2 3-48-16,2 2 0 0,5 1-128 0,0 2 0 16,6 0 0-16,3-1 0 0,3 1-128 0,5-3 128 15,-9-14-160-15,0 0 160 0,0 0-224 0,72 35 48 16,-47-31 16-16,1-2 0 0,-1 1-32 0,-1-2 0 15,-1 2 0-15,-4 1 0 16,0-1 192-16,-4 1 0 0,-2 0 0 0,-3 2 0 16,-3 0 0-16,-3-2 0 0,-2 2 0 0,-2-2 0 15,-3 2 0-15,-3-2 256 0,-2 0-64 0,-4 2-16 16,1-1 272-16,-3 1 64 0,-3-2 16 0,-1 2 0 0,-1-2-80 16,1 0-32-16,0 2 0 0,-1 0 0 0,4-1-32 0,-1 1-16 0,3 0 0 15,2-2 0-15,3 0-368 0,-1-1 0 16,2 1 0-16,3-1 0 15,2 1-480-15,2 0-160 0</inkml:trace>
  <inkml:trace contextRef="#ctx0" brushRef="#br0" timeOffset="203013.07">20229 9833 3679 0,'0'-7'320'0,"0"1"-320"0,0 2 0 16,0 0 0-16,0 1 2480 0,0-4 416 0,0-6 96 0,-1-8 16 0,0-3 1344 0,-1 2 256 0,1 5 64 0,-1 4 16 15,2 6-2048-15,-1 4-400 0,2 4-96 0,-1 6-16 16,2 6-1424-16,-1 6-304 0,1 5-48 0,-1 4-16 31,-1-28-336-31,4 65 0 0,-2-31 0 0,-2-34 0 0,4 76 0 0,-4-38-128 0,0-38 128 0,4 76 0 16,-2-36-192-16,-1-2 32 0,0-4 16 0,1-4 0 16,-2-3-336-16,1-3-64 15,-1-5-16-15,0-2 0 0,2-3 336 0,-4-1 64 0,2-3 16 0,0-1 0 0,-1-2 144 31,1-2 0-31,-2-2 0 0,2-2 0 0,-1-1 176 0,1 0-48 16,-1-1 0-16,-1-2 0 0,2-1 560 0,0 0 96 16,-1-2 32-16,-1 0 0 0,2-1-320 0,-1-1-64 15,1-2-16-15,0 2 0 0,1-1-192 0,1-1-32 16,1 0-16-16,1-2 0 0,1 0-176 0,0 0 0 16,2-3 0-16,1 1 0 0,4 0 0 0,-1 0 0 15,0 3 0-15,0-1 0 16,2 3-448-16,0-1 16 0,0 3 16 0,-2 1 0 15,0 2-864-15,0 1-192 0,1 0-16 0,-1 3-16 16,-1 3-736-16,0 1-160 0,-2 3-32 0,1 3 0 16,-1 3-272-16,-2 1-64 0,0 1-16 0,-1 2 0 15,1 0 864-15,-6-17 160 0</inkml:trace>
  <inkml:trace contextRef="#ctx0" brushRef="#br0" timeOffset="203478.34">20659 10371 6447 0,'6'-7'272'0,"-2"5"80"0,1-3-352 0,-2 1 0 0,-1 1 0 0,-1 0 0 0,2-1 3344 0,1-4 608 16,5-5 112-16,-1-5 32 0,2-4-64 0,-2 3 0 15,1-3 0-15,-3 4 0 0,-2 1-2096 0,-1 2-416 16,-1 0-96-16,0 3-16 0,-2 0-784 0,-2 4-176 16,1 0-16-16,-2 2-16 0,-1 0-96 0,-3 3-32 15,0 1 0-15,-2 2 0 0,-2 0-160 0,0 1-128 16,0 2 192-16,-4 1-192 0,1 3 160 0,-1 2-160 0,-1-1 128 0,1 3-128 15,-1 3 0-15,2 1 0 16,3-1 0-16,-1 1 0 0,4 2 0 0,2 0 0 0,3-1 0 0,2-1 0 16,2 1-160-16,1-3-16 15,2 1 0-15,0-3 0 0,2-1-176 0,0-3-32 16,-1-1-16-16,2-2 0 0,2-3 112 0,1-1 32 16,0-1 0-16,1-2 0 0,2-1 256 0,-2-1 0 0,-1 0 0 0,1-1 0 15,-2-1 0-15,0 0 0 16,0 0 192-16,-2-1-48 0,0-1 112 0,-1 2 32 0,-2-1 0 15,-1-1 0-15,0 1 144 0,-2-1 16 16,-1 1 16-16,0-1 0 0,0 2-16 0,0 3-16 0,1 0 0 16,1 2 0-16,-2 1-144 0,1 1-32 0,-1 3 0 0,2 1 0 0,-2 1-256 0,1 4 128 15,2 1-128-15,1 1 0 16,-1 0 0-16,1-1 0 0,0 3 0 0,2-2 0 16,0 1 0-16,-1-2 0 0,2-3 0 0,2 0 0 15,-2 0 0-15,1-2 0 0,1 0 0 0,-1-3 0 16,1 1 0-16,-1-1-224 0,2-1 64 0,-1-1 16 31,1-1-512-31,1 1-112 0,3-2 0 0,-3-1-16 0,1 2-1200 0,-1-3-256 0</inkml:trace>
  <inkml:trace contextRef="#ctx0" brushRef="#br0" timeOffset="203928.73">21169 9926 1839 0,'-2'-25'160'0,"1"12"-160"0,0 2 0 0,-1 1 0 0,1 4 3344 0,1 2 640 0,-2-1 128 0,1-3 32 0,-2-3 736 0,-1-2 160 0,0 4 16 0,-2 3 16 16,2 6-3088-16,-2 3-608 0,0 4-128 0,2 4-32 16,6 5-896-16,-1 2-176 0,0 5-144 0,-1-23 192 15,0 0-192-15,8 70 0 0,-8-49 144 0,0-21-144 16,7 57 128-16,-7-57-128 0,4 66 160 0,-4-66-160 16,4 57 0-16,-4-57 128 0,0 0-128 0,30 68 0 0,-30-68 144 0,0 0-16 15,0 0 0-15,0 0 0 0,0 0 64 0,41 63 0 16,-34-57 0-16,-2-3 0 0,1 0-192 0,-5-2 128 15,-1-1-128-15,2-1 128 0,2 1 32 0,-1-3 0 16,-3-1 0-16,0-1 0 0,7 1 16 0,-7-3 0 16,-6 0 0-16,2-2 0 0,1 0-32 0,-2-1 0 15,-5 0 0-15,-2 0 0 16,5 0-144-16,-2 0 192 0,-1 3-192 0,-3 0 192 16,-1 0-192-16,-5 1 0 0,-2 3 0 0,-3 3 128 0,-1 3-128 0,-2 3 0 0,3 2 0 0,3 2 0 31,4 3 0-31,4 1 0 0,3 2-160 0,3-1 160 0,3 1-144 0,2-1 144 0,5 1-128 0,2-3 128 15,2-1 0-15,3-2-128 0,1-1 128 0,4-2 0 16,1-3 0-16,2-3 0 16,3 1 0-16,1-2 0 0,0-3 192 0,1-1 80 15,-1-1 16-15,1 0 0 16,1-1 0-16,0-1 0 0,-1 1 0 0,-1 2 0 16,-2 1-288-16,-3 2 160 0,-3 1-160 0,-3 1 128 15,-4 2-768-15,-4 1-176 0</inkml:trace>
  <inkml:trace contextRef="#ctx0" brushRef="#br0" timeOffset="205623.38">21975 10140 10127 0,'-4'0'896'0,"4"0"-704"0,2 0-192 0,-2 0 0 0,1 0 1280 0,-1 0 208 0,0 0 48 16,0 0 16-16,0 0 336 0,0 1 64 0,1 2 16 0,-1 0 0 0,3 2-928 0,-1 1-176 16,1 1-32-16,-2 0-16 0,2 0-368 0,0 2-64 15,-1-2 0-15,1 1-16 0,0 1 0 0,1-2 0 16,1 1 0-16,-1-1 0 0,1 2 16 0,1-2 16 0,1-1 0 16,-1 1 0-16,-1-2 48 0,3 1 0 0,-1-2 0 0,-2-1 0 15,1 0-64-15,0-2-16 16,1 1 0-16,0-2 0 0,-2-2 224 0,2 1 48 15,0-1 16-15,1 1 0 0,-3 0 48 0,2-2 0 0,0 0 0 0,0-1 0 16,0 1-176-16,-1-1-16 16,1-1-16-16,0 1 0 0,-1 0-160 0,1 0-16 0,-1-2-16 0,-1 2 0 15,1-2-128-15,-2 1-32 16,0 0 0-16,1 0 0 0,-1-1-16 0,0 0 0 0,0-1 0 0,1 2 0 16,-1-2 32-16,1 1 0 0,0 2 0 0,-1-1 0 15,0 3-160-15,2 0 128 0,-2 2-128 0,0 2 128 16,0 2-128-16,1 1 0 0,-1 4 0 0,0 1 0 0,0 3 0 0,-1-1 0 15,0 4 0-15,0-1 0 0,-2-1-192 0,1 1 192 16,-1-3-160-16,1 0 160 0,-1-2-160 0,0-2 160 16,-1-1-160-16,2-1 160 15,-2-3 0-15,0-1 0 0,1 0 0 0,-1-2 0 0,0-2 0 0,2 1 0 16,-1-3 0-16,2-3 0 0,1-2 0 0,0-2 128 16,2 1 0-16,0-3-128 0,-1-1 272 0,1 0-48 0,0-2-16 15,1 0 0 1,1 0 0-16,-1-1 0 0,2 1 0 0,-1 1 0 0,-1 1-80 0,0 1 0 0,0-1-128 0,0 3 192 31,0 1-192-31,1 0 0 0,-1 1 128 0,0 4-128 0,0 1 0 0,-2 1 0 16,1 0 0-16,-2 4 0 0,2 1 0 0,-2 2 0 15,2 3 0-15,-1 0 0 0,1 3 0 0,-2 0 0 0,2 1 0 0,0 2 0 16,-2 0 0-16,2 1 0 16,-1-2 0-16,-1 1 0 0,2 0 0 0,1 0 128 0,-1-4-128 0,-1 1 0 0,2 0 0 0,-1-3 0 31,1 0 0-31,-1 0 0 0,1-1-176 0,-1 0-16 0,-1-1-16 0,1 0 0 31,0-1-928-31,-2-1-176 0,-3 0-32 0,3-2-16576 0</inkml:trace>
  <inkml:trace contextRef="#ctx0" brushRef="#br0" timeOffset="205873.07">22810 9840 14735 0,'2'-3'1312'0,"-1"1"-1056"0,1 0-256 0,-2 2 0 0,0 2 2640 0,0-1 480 0,0 0 80 0,-2 2 32 16,2 4-1136-16,-1 5-240 0,-2 3-32 0,-1 5-16 15,-1 4-768-15,3 1-144 0,-1 2-48 0,3-27 0 16,-2 61-80-16,2-61-32 0,2 64 0 0,-2-64 0 16,5 63-448-16,-5-63-96 0,0 0 0 0,12 76-16 15,-8-57-176-15,0-4 0 0,2-1 0 0,0-2 0 16,-1-4 0-16,1 1 0 0,-2-4 0 0,2 0 0 15,-2-1 0-15,2-3 0 0,-2 1 0 0,0-1 0 16,0-1-368-16,-2-1-96 0,-2 1-32 0,0-3 0 16,0 0-2016-16,0-1-416 0,1-2-80 0,-1-1-10608 15</inkml:trace>
  <inkml:trace contextRef="#ctx0" brushRef="#br0" timeOffset="206042.36">22652 10093 2751 0,'-3'-1'256'0,"0"-1"-256"16,2 1 0-16,0 1 0 0,1 0 2880 0,0 0 512 0,-2 0 128 15,-1-2 0-15,2 2 112 0,1 2 16 0,3-2 0 16,4 1 0-16,1 1-1824 0,5 1-352 0,1-2-80 0,2 0-16 16,2 1-176-16,0-1-48 0,4 2 0 0,-12-3 0 15,-5 1-624-15,2-1-128 0,5 2-16 0,3-1-16 16,5 2-512-16,0 1-112 0,-1-1 0 0,-2 1-16832 16</inkml:trace>
  <inkml:trace contextRef="#ctx0" brushRef="#br0" timeOffset="206423.31">23017 10179 8287 0,'1'-1'736'0,"0"1"-592"0,1 0-144 0,-1 0 0 16,1 0 2368-16,2 0 432 0,3-2 80 0,1 1 32 0,4 0 272 0,0-1 48 15,0-1 16-15,-1 1 0 0,0-1-1184 0,1-1-224 16,-2-1-48-16,-1 1-16 0,1-2-624 0,0 1-128 15,0-2-32-15,0 0 0 0,0 1-480 0,-3-2-112 16,1 0-16-16,-1 0 0 0,1 1-112 0,-4-2-16 16,-1 0-16-16,-2 0 0 0,0 1-80 0,-1-2-16 15,-1 1 0-15,-2 2 0 0,-1-3-144 0,-3 2 160 16,-2 1-160-16,0 0 160 0,-4 1-160 0,2 2 0 16,-2 2 0-16,0 2 0 0,3 3 0 0,0 0 0 15,3 3 0-15,-1 1 0 0,-6 3 0 0,1 2 0 16,2 1 0-16,2 1-176 0,6 3 176 0,-1 0 0 0,-2 1 0 0,2 1-128 15,8-2 128-15,1 1 0 0,0-1 0 0,2-3 0 16,0 0 0-16,2-2 0 0,-1-1 0 0,2-4 0 16,0 0 0-16,0-1 0 0,0-2 0 0,0-1 0 15,1-2 0-15,2 1 0 0,0-1 0 16,1-1 0-16,-2 0 0 0,3 0-128 0,-1 0 128 0,-2 1 0 31,1-1-704-31,0 2-64 0,-2-1-16 0,-1-1-17536 0</inkml:trace>
  <inkml:trace contextRef="#ctx0" brushRef="#br0" timeOffset="206804.51">23404 10049 10127 0,'0'-7'896'0,"0"3"-704"0,0 1-192 0,0 2 0 16,0-1 4128-16,0 2 800 0,-2 0 144 0,2 2 48 15,0-1-2032-15,-1 2-400 0,1 3-64 0,0-1-32 0,-2 1-1552 0,2 1-304 16,3 4-64-16,-1 3-16 0,0 2-272 0,0 1-64 15,1 0-16-15,0 0 0 0,-1 0-304 0,0-2 160 16,2 1-160-16,-1-5 128 0,-2-1-128 0,2-1 0 0,-1-2 0 0,-1-2 0 16,0 0 0-16,1-3 0 0,-1 0 0 0,1-2 128 15,-2 0-128-15,1-2 128 0,0 1-128 0,-1-3 128 16,2 1-128-16,-2-1 192 16,-2 1-192-16,2 0 192 0,2-3-192 0,-1 1 192 15,1-2-192-15,0 0 192 0,0-2-192 0,-1-1 128 16,2 2-128-16,0-1 128 0,1 2-128 0,-1 0 128 0,1 0-128 0,0 0 128 0,2 3-128 0,0 0 160 31,-1-1-160-31,2 4 160 0,1-1-160 0,-3 1 0 16,2 1 0-16,2 1 0 0,-2 2 0 0,1 0 0 15,1 0 0-15,1-2 0 0,0 4 0 0,-1-4 0 16,1 2 0-16,-1-2 0 0,1 1 0 0,0-2 0 16,-2 2-128-16,2-2 128 15,1 3-832-15,2-3-112 0,2 0-16 0,-2 2-17248 0</inkml:trace>
  <inkml:trace contextRef="#ctx0" brushRef="#br0" timeOffset="207259.99">23811 10069 24303 0,'0'-8'528'0,"0"3"112"0,0 3 32 0,0-1 16 0,1 1-560 0,-1 2-128 0,0 0 0 0,0 0 0 15,1 0 2208-15,-1 2 416 0,3 2 64 0,-1 2 32 0,-1 1-1424 0,0 3-272 16,2-1-64-16,-1 4-16 0,0 0-480 0,1 1-80 15,2 0-32-15,-1 0 0 16,-4-14-224-16,0 0-128 0,0 0 128 0,0 0-128 0,22 65 0 0,-17-56 0 16,-1-1 0-16,-1 1 128 0,-1-4-128 0,0 0 0 15,1-1 0-15,0-1 0 0,-3-2 176 0,0 0-48 16,-2-1 0-16,2 0 0 0,0-1-128 0,0-2 128 16,2 0-128-16,-2-1 128 0,0 0-128 0,0 0 128 15,0-2-128-15,0 0 128 0,1-1 16 0,0 0 0 16,1-1 0-16,-1-2 0 0,2 0-144 0,0-1 128 15,0-1-128-15,0 0 128 0,2-1 0 0,-2 2-128 16,0 2 192-16,0 1-64 0,-1-1-128 0,3 1 192 0,0-2-192 16,1 1 192-16,1 0-192 0,0-1 0 15,2 1 0-15,-2 2 128 0,1 1-128 0,1 1 0 0,-2 2 0 0,-2 2 128 0,2 2-128 0,-1 2 0 16,0 4 144 0,-1 0-144-16,1 3 0 0,0 1 128 0,-1 5-128 0,1-2 0 0,-3 1 0 0,0-1 0 15,1 3 0-15,-1 0 128 0,1-1-128 0,-1-1 0 16,0-2 0-16,-1 0 0 0,3 0 0 0,-3-4 0 15,1 1 0-15,0-1 0 0,1-4-192 0,-1 1 64 0,0-2 0 16,-2 1 0 0,2-3-992-16,-1 1-192 0,0 0-32 0,0-1-15760 0</inkml:trace>
  <inkml:trace contextRef="#ctx0" brushRef="#br0" timeOffset="207639.82">24330 10037 15135 0,'6'-12'320'0,"-3"4"80"0,0 2 16 0,-2 2 32 0,-1 1-448 0,0 0 0 0,0 0 0 0,0-1 0 0,-1-3 3024 0,-1-1 528 0,-2-1 96 0,0 1 32 0,-3 2-1424 0,-2 2-272 15,1 2-64-15,-2 2-16 0,-1 2-816 0,-4 1-176 16,3 2-16-16,-1 2-16 0,3 0-496 0,0 2-80 15,2 2-32-15,-1 2 0 0,2 2-272 0,3-2 0 16,1 3 0-16,2-2 0 0,2 1 0 0,2 0 0 16,3-3-128-16,1 0 128 0,-7-12-400 0,0 0 16 15,0 0 0-15,0 0 0 16,63 39-448-16,-49-33-64 0,1-3-32 0,-1 1 0 16,-3-1 176-16,-1-1 48 0,0 1 0 0,0 0 0 0,-3 0 304 0,0 1 64 0,-2-1 16 0,-2 0 0 15,0 0 128-15,-3 0 48 0,0-1 0 16,-3 1 0-16,-1 1 144 0,-3 1 224 0,-2-1-48 0,-2 2-16 15,-2-2 176-15,-1 0 48 0,-1 0 0 0,-1 0 0 16,1 1 240-16,-1-2 48 0,2-1 16 0,0 0 0 16,0 1-432-16,1-1-64 0,2 0-32 0,1-1 0 31,0 2-1312-31,1 0-272 0</inkml:trace>
  <inkml:trace contextRef="#ctx0" brushRef="#br0" timeOffset="208144.91">24593 10003 25791 0,'3'-17'1152'0,"-2"8"224"0,1 1-1104 0,-2 1-272 0,0 1 0 0,0 2 0 16,0 0 2208-16,-2-2 384 15,2-3 80-15,-2-2 16 0,0-3-896 0,-1 3-192 0,0-1-16 0,1 5-16 16,-1 0-1024-16,0 5-208 0,0 2-32 0,0 1-16 15,1 3-128-15,0 2-32 0,-1 1 0 0,2 1 0 16,1 2-128-16,-2 2 0 16,2 2 0-16,0 4 0 0,0 2 0 0,0-20 0 0,0 0 0 0,5 72 0 15,-5-72 0-15,0 0 0 0,7 71 0 0,-7-71 0 16,0 0 0-16,12 62 0 0,-9-47 0 0,2-1 0 16,-3-2 0-16,3-2 0 0,0-2 0 0,-2-2 0 0,-2-1 0 0,1-2 0 15,1 0 144-15,-3-3-144 0,1 0 160 0,-1-1-32 16,0-1-128-16,0-2 192 0,-1 0 32 0,1-2 0 15,0 0 0-15,-2-1 0 16,2 0 32-16,0-1 16 0,0-1 0 0,2-1 0 0,-1 0-128 0,1-2-16 16,2 0-128-16,0 1 192 0,0 0-192 0,3 1 0 15,0 2 0-15,2-2 0 16,1 1 0-16,0 2 0 0,1 0 0 0,-1 3 0 16,1 1 0-16,-1 2 0 0,-2 2 0 0,1 0 0 15,-2 4 0-15,0 0-160 0,0 2 160 0,-1 0-128 0,1 3 128 16,-1-1-208-16,-1 1 80 0,1 0 128 15,-1-1-144-15,0 0 144 0,-2 1 0 0,2-2 0 16,4-1-192-16,-1 0 64 0,2-1 128 0,-2-2-208 16,1 1-192-16,-1-1-48 0,1-1 0 0,-1-1 0 15,2 0-720-15,-3-1-160 0,2 1-16 0,-1-2-16192 16</inkml:trace>
  <inkml:trace contextRef="#ctx0" brushRef="#br0" timeOffset="208367">25010 10104 911 0,'-2'-9'0'0,"1"3"0"0,1 2 0 0,0 1 0 0,0 1 4544 0,0 1 832 16,0 0 176-16,0-1 16 0,-1 1-1216 0,1 1-240 0,-2 0-48 0,2 3-16 0,0 1-2320 0,0 3-480 0,2 1-96 0,-1 2 0 0,0 3-752 0,2 0-144 16,0 2-16-16,-3-15-16 0,0 0-224 0,0 0 0 15,0 0 0-15,21 82 0 0,-21-82 0 0,0 0 0 16,0 0 0-16,0 0 0 0,29 81 0 0,-29-81 0 15,0 0 0-15,0 0-160 16,0 0-384-16,0 0-80 0,0 0-16 0,43 56 0 16,-36-53-1424-16,-2 0-304 0,0-2-48 0,-1-1-12016 0</inkml:trace>
  <inkml:trace contextRef="#ctx0" brushRef="#br0" timeOffset="208923.51">25302 10112 15663 0,'0'-2'688'0,"0"1"144"0,-1 1-656 0,-1 0-176 0,2 0 0 0,-1 0 0 0,1 0 2192 0,-1 1 416 16,-1 3 80-16,-1 3 0 0,2 2-1120 0,-2 2-224 16,3 0-64-16,0 2 0 0,3 1-64 0,-2 2 0 15,-1-16-16-15,0 0 0 0,0 0-368 0,12 70-80 16,-12-70-16-16,0 0 0 0,10 64-544 0,-10-64-192 15,0 0 144-15,8 64-144 0,-8-64 0 0,0 0 0 16,0 0 0-16,13 67-176 0,-10-54 0 0,-1-3 0 0,1 0 0 0,-1-2 0 16,0-2-48-16,0-2-16 0,-1-1 0 0,1 0 0 15,-2-2 240-15,1-1 0 0,-1-1 0 0,0-2 0 16,0-1 0-16,0 0 0 0,0-3 192 0,0-3-192 16,0 0 912-16,0-1 80 0,0-1 16 0,0-2 0 15,2 0-240-15,-2 0-32 0,1-3-16 16,0 0 0-16,1-1-224 0,-1-4-48 0,2-2-16 0,0-1 0 15,0-1-112-15,-1 1 0 16,1 0-16-16,0-2 0 0,0-1-112 0,3-1-32 0,-1 0 0 0,1 6 0 16,-2 5-160-16,2-2 128 0,2-1-128 0,1-1 128 0,1 3 720 15,0 2 144-15,1 3 32 0,-1 4 0 16,2 1-832-16,-2 5-192 0,0 0 0 0,0 4 0 0,0 1 0 0,0 3 0 16,0 3 0-16,1 2 0 15,-1 1-128-15,-10-10 128 0,0 0 0 0,0 0 0 31,0 0-960-31,35 82-64 0,-35-82-32 0,0 0 0 0,0 0 816 0,4 76 240 0,-5-58 0 0,-3-1 0 16,1 0 0-16,-3-1 0 0,1-1 0 0,-2-2 0 16,-2-3 0-16,1-1 0 0,-1-2 0 0,-2-2 0 15,1-2 0-15,0-2 0 0,0 1 0 0,2-4 0 16,-1 2 0-16,1-2 0 0,-1-1 0 0,2 0 128 16,0-1-320-16,0 0-64 0,2-1 0 0,-1 0-12992 0,0-1-2576 15</inkml:trace>
  <inkml:trace contextRef="#ctx0" brushRef="#br0" timeOffset="209096.8">25212 9737 28559 0,'-14'-8'2544'0,"7"3"-2032"0,1 4-512 0,0 0 0 0,4 1 2080 0,-1 1 320 0,1 3 64 0,-1-1 16 16,-2 1-2032-16,-1 3-448 0,-1 3 0 0,1 2 0 31,-1 2-1040-31,0 3-192 0,0 4-48 0,0-1 0 0</inkml:trace>
  <inkml:trace contextRef="#ctx0" brushRef="#br0" timeOffset="209397.9">25660 9390 22111 0,'5'0'1968'0,"2"0"-1584"0,-1 1-384 0,-2 2 0 0,0 1 1120 0,4-1 144 16,3 5 16-16,-11-8 16 0,51 34-224 0,-51-34-48 0,77 61-16 0,-77-61 0 31,81 79 480-31,-81-79 112 0,71 95 0 0,-71-95 16 15,57 99-912-15,-57-99-192 0,47 92-48 0,-47-92 0 0,37 79-336 0,-37-79-128 16,32 80 0-16,-32-80 144 0,0 0-144 0,37 88 0 16,-37-88 0-16,0 0 0 0,28 80 0 0,-28-80 0 15,0 0 0-15,20 71 0 0,-20-71 0 0,0 0 0 16,0 0 0-16,4 69-16960 16</inkml:trace>
  <inkml:trace contextRef="#ctx0" brushRef="#br0" timeOffset="213134.12">17934 10997 4607 0,'0'0'400'0,"0"-1"-400"0,0 1 0 0,0 0 0 0,0 0 768 0,1 0 64 0,-1-2 0 0,0 2 16 0,2-1 1072 0,-2 0 224 0,1 1 32 0,-1 0 16 15,2 0-368-15,-2 0-80 0,2 1-16 0,0-1 0 16,1 1-112-16,1 1-16 0,2-1-16 0,2 1 0 16,2 2-352-16,0-1-64 0,2 1-16 0,1 0 0 15,1 2-576-15,-14-6-112 16,0 0-16-16,0 0-16 0,61 48-192 0,-61-48-48 0,0 0 0 0,0 0 0 15,48 65-192-15,-48-65 0 16,0 0 0-16,0 0 0 0,42 65 0 0,-42-65 0 16,0 0 0-16,0 0 0 0,0 0 0 0,33 56 0 0,-30-49 0 15,-2-1 0-15,-1 0 0 0,-3-3 0 0,2-1 144 0,-3 0-144 0,1-1 384 0,-1-2 0 16,-1-1 0-16,0-2 0 0,-1-1 512 0,0-4 80 16,2 1 32-16,0-2 0 0,0-2-288 0,-2 0-48 31,3-4-16-31,0-1 0 0,2 2-304 0,0-4-64 15,1 1-16-15,0-2 0 0,1 2-112 0,0-2-32 0,1 3 0 16,1-1 0-16,1 1-128 0,-1 1 0 0,1-1 144 0,2 3-144 16,-1 1 0-16,1 2 0 0,1 0 0 0,-1 1 0 15,-1 1 0-15,1 4 0 0,0 1 0 0,-1 2 0 16,1 4 0-16,1 2 0 0,0 3 0 0,0 3 0 16,-1 1 0-16,-6-11 0 0,0 0-144 0,0 0 144 15,29 71 0-15,-29-71-144 0,0 0 144 0,20 63 0 16,-20-63 0-16,0 0 0 0,20 60 0 0,-14-46 0 15,-2-2 0-15,0 0 0 0,2-2 0 0,-1-2 0 16,0-1 0-16,-1-1 0 0,-1-3 0 0,0-1 0 0,1 0 0 0,0-2 0 16,0-2 0-16,2 1 0 0,0-2-192 0,-1 0 32 15,1 1 0-15,1-1-18624 16</inkml:trace>
  <inkml:trace contextRef="#ctx0" brushRef="#br0" timeOffset="213499.39">18596 11083 22111 0,'-2'6'976'0,"-1"-3"208"0,1 1-944 0,0 0-240 0,0-1 0 0,1 0 0 0,-1 0 2080 0,1 3 368 0,-1 1 80 0,0 3 16 0,2 1-448 0,1 2-96 0,2-4-16 0,3 1 0 15,2-1-1088-15,2-1-240 0,1-1-32 0,2-2-16 16,-13-5-240-16,0 0-48 0,0 0-16 0,56 9 0 15,-40-9-176-15,-2-1-128 0,0-2 192 0,0-1-192 16,0-2 160-16,1 1-160 0,0-4 128 0,-2 1-128 0,0-2 192 0,-1-1-32 16,-2-1-16-16,-1 0 0 15,-2 0 144-15,-2-1 32 0,-2 2 0 0,-3-2 0 0,-1 2 96 0,-3 0 32 16,-4 1 0-16,0-1 0 0,-3 2-16 0,-2-1 0 16,-1 3 0-16,-3 0 0 15,0 0-176-15,-1 3-48 0,-1 0 0 0,-1 2 0 16,2 2-48-16,-5 2-16 0,4 0 0 0,-1 3 0 0,2-1-144 0,1 2 0 15,1-1 0-15,2 4 128 0,1-1-128 0,3 2 0 16,0 1 0-16,3 1-176 16,3-1-496-16,0 2-96 0,1 2-32 0,2-2-13024 15,1-2-2592-15</inkml:trace>
  <inkml:trace contextRef="#ctx0" brushRef="#br0" timeOffset="213857.37">19058 10785 4607 0,'2'-21'400'0,"-1"8"-400"0,2 2 0 0,-2 3 0 0,1 1 5312 0,-2 2 992 32,0 0 192-32,1-5 32 0,4-4-3296 0,-3-2-672 0,1 2-128 0,-1 6-16 15,-2 5-784-15,0 6-160 0,-3 4-16 0,0 7-16 0,0 4-928 0,-1 3-192 16,1 5-48-16,2 2 0 15,-1 3-32-15,2 2-16 0,2-1 0 0,0-1 0 0,-2-31-16 0,8 62 0 32,-8-62 0-32,9 60 0 0,-9-60-208 0,0 0 176 0,19 70-176 0,-19-70 160 0,0 0-160 0,0 0 0 15,0 0 0-15,39 65 0 0,-27-58 0 0,0-2 0 16,1-1 144-16,1-3-144 16,0 1 192-16,2-4-48 0,1 1 0 0,0-2 0 15,-5 2-144-15,4-2 128 0,0 0-128 0,0-1 128 0,3-1-128 0,-1 1 0 0,2 0 0 16,-3 1 0-16,-2-1 0 0,0 0 0 0,-3-1 0 0,0 3 0 31,-2-3-640-31,-2 1-48 0,0-2-16 0,-2 2-12384 16,1 0-2480-16</inkml:trace>
  <inkml:trace contextRef="#ctx0" brushRef="#br0" timeOffset="214058.06">18869 10887 32255 0,'0'-4'2864'0,"3"2"-2288"16,3 1-576-16,-1 0 0 0,1-1 1664 0,0 2 240 15,1 0 32-15,11-1 16 0,13-1-864 0,11 0-160 16,5-3-32-16,-2 1-16 0,2-2-208 0,-5 1-32 16,-1 1-16-16,-4 1 0 0,-5 3-432 0,-2 0-64 15,-30 0-128-15,45 5-13232 0,-45-5-2736 0</inkml:trace>
  <inkml:trace contextRef="#ctx0" brushRef="#br0" timeOffset="-189942.79">9907 16330 7359 0,'-5'0'656'0,"2"0"-528"0,0 2-128 0,0-2 0 0,2 1 1888 0,-1-1 352 16,1 2 64-16,0-1 0 0,-2 2 1104 0,-2 0 224 0,4 1 32 0,2 2 16 0,-1-4-864 0,3 1-160 16,3 2-32-16,-6-5-16 0,0 0-1296 0,0 0-256 15,0 0-48-15,0 0-16 0,0 0-464 0,0 0-80 16,69 31-32-16,-69-31 0 0,0 0-96 0,0 0 0 16,65 2-16-16,-65-2 0 0,0 0-128 0,65-8-32 15,-65 8 0-15,0 0 0 0,67-17-144 0,-67 17 0 16,46-20 144-16,-46 20-144 0,43-25 160 0,-25 11-32 0,-3 0-128 0,-2-1 192 15,0 1 80-15,-5 0 16 0,-1 1 0 16,-1-1 0-16,-3 0 112 0,-2-1 32 0,-2 1 0 16,-2-3 0-16,-1 2-32 0,-5 0 0 0,-1 1 0 15,-1 1 0-15,0 2-96 0,-3 1-32 16,0 1 0-16,-5 2 0 0,2 3-112 0,-1 3-32 16,-2 1 0-16,-1 4 0 0,-3 3-128 0,-3 3 192 0,-1 3-192 0,-3 4 192 15,1 1-192-15,0 6 0 0,2 1 0 0,6 1 0 16,5-4 0-16,4 2 0 0,0 3 0 15,3 3 0-15,3 0 0 0,3 1 0 0,1-2 0 0,2 2 0 16,4-2-144-16,1 0 144 0,4 0-192 0,-8-29 192 16,20 49-304-16,-20-49 48 0,0 0 16 0,38 58 0 15,-38-58-32-15,0 0-16 0,45 41 0 0,-45-41 0 16,0 0 48-16,0 0 16 0,65 31 0 0,-65-31 0 16,0 0 96-16,0 0 128 0,63 7-208 0,-63-7 80 15,0 0 128-15,0 0 0 0,0 0 0 0,57-13 0 0,-57 13 0 0,0 0 0 16,0 0 0-16,0 0 0 15,19-18 0-15,-19 14 0 0,-2 1 0 0,-3-1 128 16,-1 1 64-16,-2 1 0 0,-2 1 16 0,-4 1 0 16,-2 3 96-16,-2 1 16 0,-2 5 0 0,-4 2 0 0,-2 4-112 0,-2 4-16 15,1 1 0-15,-2 2 0 0,2 5-192 0,1 1 176 16,5 1-176-16,3-3 160 0,1 1-160 0,1 1 0 16,4 2 0-16,0-2 128 0,4 2-128 0,2 0 0 15,3 1 0-15,3 0 0 0,3-1 0 0,3-2 0 16,2 0-144-16,-8-28 144 0,26 49-192 0,-26-49 32 0,0 0 0 15,48 51 0-15,-48-51-96 0,0 0-32 0,56 31 0 16,-56-31 0-16,0 0 128 0,75 13 32 0,-75-13 0 0,0 0 0 16,75-3 128-16,-75 3-192 0,54-10 192 15,-54 10-192-15,48-15 192 0,-48 15 0 0,41-21 0 0,-41 21 0 16,31-20 0-16,-31 20 0 16,20-26 0-16,-13 12 0 0,-4 0 208 0,-3 0 32 0,-5 0 0 0,-2 1 0 15,-3 2 272-15,-4 0 48 0,-3 1 16 16,-3 1 0-16,1 4 32 0,-4-1 16 0,-1 3 0 0,0 2 0 15,0 4-128-15,0-1-32 0,0 4 0 0,0 1 0 16,0 3-144-16,-1 1-48 0,1 3 0 0,1 2 0 0,3 0-144 0,5-1-128 16,2 1 192-16,2-1-192 0,1 2 0 15,1-1 0-15,2-1 0 0,0-1 0 16,3 0 0-16,1-1-176 0,3-2 32 0,0-1 0 31,1 0-944-31,1-1-192 0,-2-9-48 0,0 0-14480 0,0 0-2880 0</inkml:trace>
  <inkml:trace contextRef="#ctx0" brushRef="#br0" timeOffset="-189360.71">10905 16292 12895 0,'0'-5'1152'0,"1"0"-928"0,0 1-224 0,-1 1 0 0,0 1 1856 0,0 0 320 0,0-1 64 0,-1-1 0 0,1-2 1088 0,-1-1 192 0,-2 2 64 0,-1 0 0 0,-2 3-1152 0,0 3-208 15,-1 5-48-15,-1 1-16 0,-4 5-1200 0,-2 7-224 16,-1 3-48-16,-5 7-16 0,0 2-32 0,-2 4 0 15,-2 5 0-15,1 1 0 0,0 0-112 0,4 1-16 16,0-1-16-16,5 0 0 0,3 1-240 0,4-1-32 16,3 2-16-16,1-2 0 0,4-3-208 0,2-2 0 15,3 1 0-15,-2-4 0 0,-4-33 0 0,14 60 0 0,-14-60 0 0,14 56 0 16,-14-56 0-16,13 45 0 0,-13-45 0 0,11 38 0 16,-11-38 0-16,0 0 0 0,20 45 0 0,-20-45 0 15,0 0 128-15,0 0-128 16,0 0 0-16,38 47 0 0,-38-47 128 0,0 0-128 15,0 0 0-15,0 0 144 0,0 0-144 0,0 0 0 16,61 3 0-16,-61-3 0 0,0 0 0 0,24-15-256 0,-17 8 48 16,0 0 0-1,0-1-912-15,-1-1-176 0</inkml:trace>
  <inkml:trace contextRef="#ctx0" brushRef="#br0" timeOffset="-188789.24">11052 16644 911 0,'0'-6'0'0,"0"4"0"16,0-1 0-16,0 1 0 16,-2 1 6080-16,2 1 1152 0,0 1 208 0,-1 1 48 0,-1 1-3328 0,1 2-656 15,1 5-144-15,-3 3-32 0,2 1-1984 0,-1 2-416 16,4-1-80-16,-2 2-16 0,2 0-496 0,1 0-96 15,-3-17-32-15,0 0 0 0,19 41-208 0,-19-41 0 16,0 0 128-16,0 0-128 0,0 0 0 0,0 0 0 16,65 30 0-16,-65-30 0 0,0 0 0 0,0 0 128 15,60-17-128-15,-60 17 0 0,33-19 160 0,-33 19-160 0,35-25 160 16,-35 25-160-16,30-26 208 16,-19 14-48-16,0-1-16 0,-1-1 0 0,-1 0 208 0,-2-2 32 0,-3 1 16 0,0-2 0 15,-2-5 272-15,-2 1 48 0,0 0 16 0,-3 0 0 16,0 3 96-16,0 2 32 15,0 3 0-15,1 2 0 0,-1 4-96 0,-1 1-32 0,2 2 0 0,1 3 0 16,1 2-160-16,-2 0-16 16,2 2-16-16,0 4 0 0,2 2-352 0,-2 5-64 0,3 3 0 0,-1 4-128 15,3 2 0-15,-1 2 0 0,2 5 0 0,-1 4 0 16,1 4 0-16,-1 0 0 0,1 0 0 0,1 9 0 16,0 5 0-16,2 2 0 0,1-3-160 0,-2-6 160 15,-1-7 0-15,2-6-144 0,-9-32 144 0,14 53 0 0,-14-53 0 16,8 39 0-16,-8-39 0 15,4 34 0-15,-2-16 0 0,-4-1 0 16,1 2 0-16,-2-4 0 0,0-1 0 0,-1-2 0 0,-1 1 0 0,-3-5 0 0,3 2 192 16,-2-4-16-16,1 1 0 0,0-5 0 15,-2 3 240-15,0-4 48 0,-4-1 16 0,-1 0 0 0,1 0-352 0,-1-1-128 16,0 1 0-16,-4-3 0 0,0 0 0 16,0-1 0-16,1-2 0 0,1 0 0 15,3 1 0-15,2-4 0 0,3-1 0 0,4 1 0 16,2-1-1088-16,2 1-192 0,5-2-64 0,1 1-23520 15</inkml:trace>
  <inkml:trace contextRef="#ctx0" brushRef="#br0" timeOffset="-188344.55">11800 16247 35007 0,'-1'2'1552'0,"1"-2"320"0,1 1-1488 0,1 0-384 0,-1 1 0 0,0-1 0 0,1 2 1280 0,-2-3 176 0,0 0 32 0,0 0 16 0,38 49-512 0,-38-49-96 0,37 53-32 0,-37-53 0 16,45 68-160-16,-45-68-16 0,56 81-16 0,-27-37 0 15,-2 1-160-15,-1 3-48 0,1 2 0 0,-3-1 0 16,-4-5-240-16,-2 0-48 0,-1 1-16 0,-3-1 0 16,-1-2-160-16,-3-2 128 0,1-3-128 0,-2-3 128 15,-9-34 0-15,10 56 0 0,-10-56 0 0,1 44 0 16,-4-24 112-16,-1-3 16 0,-2-2 0 0,-1 1 0 15,0-4 112-15,0 1 16 0,-1 0 16 0,-1-3 0 0,1-2 0 16,1-1 0-16,-2-1 0 0,-1-3 0 0,3-2-160 16,0-1-48-16,3 0 0 0,-2-3 0 15,4 0-192-15,-3-1 0 0,4-1 0 0,-1-2 0 16,2-1-800-16,3 1-160 0,2-2-16 0,3 1-21744 0</inkml:trace>
  <inkml:trace contextRef="#ctx0" brushRef="#br0" timeOffset="-187837.6">13104 16939 11055 0,'0'0'976'0,"0"0"-784"0,0 0-192 0,0 0 0 0,0 0 1856 0,0 0 320 0,0 0 64 0,0 0 0 0,0 0 1504 0,0 0 288 16,0 0 64-16,0 0 16 0,0 0-1712 0,0 0-352 16,59 29-64-16,-59-29 0 0,0 0-1072 0,0 0-208 0,0 0-32 0,77 21-16 15,-77-21-80-15,0 0 0 0,68 5-16 0,-68-5 0 16,0 0-80-16,69-7-16 0,-69 7 0 0,46-7 0 15,-46 7-96-15,0 0-32 0,63-12 0 0,-63 12 0 16,0 0-80-16,48-13 0 0,-48 13-16 0,0 0 0 16,0 0-112-16,0 0-128 0,36-11 176 0,-34 9-176 15,-4 2 0-15,1-1 0 0,-3 1-192 0,-2-2 48 32,-3 1-1008-32,0 1-208 0</inkml:trace>
  <inkml:trace contextRef="#ctx0" brushRef="#br0" timeOffset="-187605.08">13081 17167 35007 0,'0'0'1552'0,"0"0"320"0,0 0-1488 0,0 0-384 15,0 0 0-15,0 0 0 0,0 0 1680 0,0 0 272 16,67 13 48-16,-67-13 16 0,58 4-352 0,-58-4-80 0,61 3-16 0,-61-3 0 16,53-2-384-16,-53 2-80 15,0 0-16-15,69-5 0 0,-69 5-448 0,0 0-112 16,64-5-16-16,-64 5 0 0,0 0-208 0,54-3-48 15,-54 3-16-15,0 0 0 16,0 0-240-16,0 0 0 0,0 0 128 0,56 0-128 0,-52 0 0 0,-2 0 0 16,-1 0 0-16,-1 0 0 15,-1-1-672-15,-2 1-80 0,0 0-16 0,-2 0-22704 0</inkml:trace>
  <inkml:trace contextRef="#ctx0" brushRef="#br0" timeOffset="-186683.06">15018 16571 14735 0,'0'0'1312'0,"0"0"-1056"0,0 0-256 0,0 0 0 0,0 0 2320 0,0 0 416 0,0 0 80 16,0 0 0-16,0 0 1088 0,0 0 224 0,0 0 32 0,0 0 16 0,0 0-2656 0,3 28-544 15,-3-17-96-15,0 3-32 0,1 3-224 0,1 3-48 16,-1 1-16-16,1 5 0 0,-1 2-80 0,-1 0-16 16,2-1 0-16,-1 7 0 15,0 5-96-15,1 7-32 0,1 0 0 0,-3 1 0 16,2 1-160-16,0-3-48 0,1-2 0 0,-3-4 0 16,1 1-128-16,0-2 0 0,1-4 144 0,-1 0-144 0,-1 0 0 0,0-5 144 15,2-2-144-15,-2-2 0 0,-2 2 224 16,4-1-64-16,-1-2-16 0,-1-2 0 0,2 1 80 15,-2-3 16-15,2-3 0 0,0-2 0 0,-1 1 16 0,1-4 0 16,0 0 0-16,0-2 0 0,-2-2-64 0,1-1 0 0,1 0 0 0,-1-1 0 16,-1-2-16-16,0-1-16 15,0-2 0-15,-1 1 0 0,-1-1-160 0,1-1 128 0,-1 0-128 0,1-1 128 16,-2 1-128-16,0-4 0 0,-1-1 0 16,1-2 0-16,-1 0-640 0,1-4-96 0,0 1-32 0,-1-3-21776 15</inkml:trace>
  <inkml:trace contextRef="#ctx0" brushRef="#br0" timeOffset="-185914.94">14794 16613 11055 0,'-3'-6'480'0,"1"4"112"0,1-1-464 0,0 0-128 0,1 1 0 0,0 1 0 0,0 0 1888 0,-2-4 352 0,2-2 80 0,2-1 16 0,-1-2 1104 0,2 1 208 0,0 0 64 0,2-1 0 0,1 1-1328 0,2-1-256 16,2 0-48-16,2 1-16 0,2-1-1184 0,0-2-240 16,3 0-64-16,0 0 0 0,3 1-144 0,1-2-48 15,3 1 0-15,1-3 0 0,-2 4-64 0,2-2 0 16,-1 2-16-16,2 1 0 0,0 2-96 0,1 1-16 16,-27 7 0-16,58-9 0 0,-58 9-64 0,55-1-128 0,-55 1 176 15,0 0-176-15,74 11 144 0,-74-11-144 16,0 0 0-16,65 34 144 0,-65-34-144 0,0 0 160 0,44 45-160 0,-44-45 160 15,0 0-160-15,26 53 128 0,-26-53-128 16,0 0 128-16,13 48-128 0,-13-34 128 16,-1-2-128-16,-4 1 128 0,1-2 0 0,-3-1-128 15,-3-1 192-15,-1 1-64 0,-2-2 112 0,-2 2 16 0,-4 0 0 0,0 0 0 16,-1 0 16-16,-3 0 16 0,-2-2 0 0,-1 1 0 16,4-1-16-16,-1-1 0 0,3-1 0 0,2-2 0 15,2 0-112-15,4-2-32 0,0-1 0 0,4 0 0 0,1-1-128 0,1 2 0 16,2-2 0-16,3-2 0 0,1 4 0 15,0-2 0-15,0-2 0 0,2 2 0 0,3 2-256 16,2-4 80-16,3 2 16 0,1 0 0 16,-11 0-16-16,0 0 0 0,55-4 0 0,-55 4 0 15,0 0 48-15,78 0 0 0,-78 0 0 0,56 6 0 16,-56-6 128-16,0 0 0 0,78 22 0 0,-78-22-128 16,0 0 128-16,65 43 0 0,-65-43 0 0,0 0 0 0,54 51 0 0,-54-51 0 15,0 0 0-15,0 0-128 0,46 59 128 0,-46-59-160 16,0 0 160-16,9 44-160 0,-14-31 0 15,-2-2 0-15,-3 3 0 0,-5-3 0 0,-5 2 160 0,-1-2 0 16,0 1 0-16,-3-2 0 0,0-2 0 0,-2 0 0 0,1 0 144 0,1-4-144 16,1 0 592-16,1-1 16 0,0-2 0 0,4-1 0 15,3-1 112-15,-1-1 32 0,0 0 0 16,4-1 0-16,0 0-416 0,1 0-80 0,0-1 0 0,1 1-16 16,0 2-240-16,0-2 0 0,2 1 0 15,1 1 0-15,2 1-496 0,1 0-80 0,1 0-32 0,3 0 0 16,3 1-1056-16,3 2-224 0</inkml:trace>
  <inkml:trace contextRef="#ctx0" brushRef="#br0" timeOffset="-185348.89">15562 17620 19343 0,'-4'0'848'0,"1"0"192"0,0 0-832 0,0 0-208 0,2 0 0 0,0 0 0 0,-4 2 2240 0,0 1 416 0,-2 1 80 0,-3 1 16 0,-2 2-288 0,4 1-48 15,1-1-16-15,0 0 0 0,1 1-1360 0,1-1-272 16,0 2-48-16,5-9-16 0,0 0-320 0,0 0-80 16,0 0-16-16,24 53 0 0,-24-53-48 0,0 0-16 15,3 40 0-15,-3-40 0 0,0 0-64 0,0 0-16 16,59 51 0-16,-59-51 0 0,0 0-144 0,0 0 0 15,54 39 144-15,-54-39-144 0,0 0 144 0,0 0-144 16,68 9 192-16,-68-9-192 0,44-10 208 0,-44 10-64 0,45-17-16 16,-22 7 0-16,1-1 80 0,0-2 16 0,-2 0 0 0,-5 2 0 15,-6 3 160-15,2-4 16 0,1 1 16 0,0 0 0 16,5-3 144-16,-4-2 16 0,-2 2 16 0,-6-2 0 16,-4-1 176-16,-3 2 16 0,-4-2 16 0,-5 1 0 15,-2-1 320-15,-3 0 64 0,-2 2 16 0,-2-1 0 16,-2 4-176-16,-1 0-48 0,-2 2 0 0,1 3 0 15,-1 3-768-15,-1 1-208 0,0 3 0 0,-1 2 112 16,-1 2-112-16,5 2 0 0,4 1 0 0,2 0 0 16,2 1 0-16,0 1 0 0,3 1 0 0,-4-1 0 15,-3 1-816-15,2 0-144 0,5 0-48 16,4 0-15856-16,5 0-3168 0</inkml:trace>
  <inkml:trace contextRef="#ctx0" brushRef="#br0" timeOffset="-184841.04">17548 16562 17503 0,'-3'-3'768'0,"1"0"176"0,-1 1-752 0,0 0-192 0,3 1 0 0,0 1 0 0,-1 0 2624 0,-1-2 480 0,1 1 96 0,-1 0 32 0,1-1-112 0,-1 4-32 16,1 2 0-16,1 3 0 0,-1 1-1840 0,1 5-368 15,1 3-80-15,-1 1-16 0,0-17-272 0,6 42-48 16,-6-42-16-16,7 51 0 0,-7-51-176 0,7 54-32 16,-7-54-16-16,10 53 0 0,-5-16-64 0,2 2-16 0,1 1 0 0,-8-40 0 31,15 69-144-31,-15-69 0 0,14 55 144 0,-14-55-144 0,10 43 0 0,-10-43 128 15,0 0-128-15,0 0 0 16,20 52 0-16,-20-52 0 0,0 0 0 0,0 0 128 16,0 0-128-16,0 0 0 0,0 0 0 0,3 31 0 0,-5-28 0 0,-2-3 0 15,1 0 0-15,0-3 0 16,-1-1-336-16,-2-2-96 0,1-1-16 0,-1-1-19712 16</inkml:trace>
  <inkml:trace contextRef="#ctx0" brushRef="#br0" timeOffset="-184599.93">17212 16914 30399 0,'0'0'2704'0,"0"0"-2160"15,20-9-544-15,-15 7 0 0,1 0 1728 0,0 1 256 16,4-1 32-16,7-2 16 0,-17 4-336 0,62-11-64 31,-20 5-16-31,-42 6 0 0,82-8-448 0,-82 8-80 0,79-6-32 0,-79 6 0 16,75-3-288-16,-75 3-64 15,65 0-16-15,-65 0 0 0,57 4-176 0,-57-4-48 0,0 0 0 0,60 6 0 16,-60-6-208-16,0 0-64 0,0 0 0 0,0 0 0 16,58 9-192-16,-58-9 0 0,0 0 0 0,0 0 0 15,0 0-128-15,0 0-128 0,0 0-32 0,0 0-15008 16,0 0-3008-16</inkml:trace>
  <inkml:trace contextRef="#ctx0" brushRef="#br1" timeOffset="-146978.74">15297 16134 16575 0,'1'-1'1472'0,"0"-2"-1168"0,1 0-304 0,1 2 0 0,-2-1 192 0,2-1 0 0,0-2-16 0,1-2 0 16,4-3 1216-16,1-3 240 0,-1 0 48 0,2 1 16 0,0-1 112 0,0 0 32 15,1 2 0-15,-1 0 0 0,1 1-368 0,-2-2-64 16,1 2 0-16,-3 2-16 0,0-2-272 0,0 2-48 16,0-2-16-16,2 0 0 0,2-1-352 0,0-2-80 15,2-1-16-15,2-3 0 0,4-4-256 0,3-2-48 16,-2 5-16-16,1-4 0 0,5-4-80 0,1-5-16 16,2-2 0-16,1-1 0 0,1 2 16 0,0 1 0 15,0 2 0-15,2 0 0 0,-1 0-32 0,2 3-16 16,3-1 0-16,-3 3 0 0,1 0 16 0,-2 1 0 0,-2-1 0 0,-2 1 0 15,2 2-48-15,-2-1 0 0,0-1 0 0,1-1 0 16,-2 1 0-16,0 1 0 0,2-1 0 0,3-2 0 16,3-2-128-16,4-1 192 0,1-2-192 0,-2 5 192 15,0 1-192-15,-3 1 0 0,-3 5 144 16,-1-1-144-16,-1 2 128 0,-2 0-128 0,-29 17 128 16,52-28-128-16,-52 28 176 0,41-27-48 0,-23 14 0 0,-2-1 0 15,-1 3 32-15,-1-2 0 0,-1 1 0 0,0 2 0 16,-2 0-32-16,-1 1 0 0,-2 4 0 0,0-1 0 0,-3 2-128 0,-1 0 0 15,-1 1 0-15,0 0 128 0,-2 0-128 0,-1 2 0 16,0-1 0-16,0 1 0 0,-1 1-144 0,0-2-64 16,-2 2-16-16,0-1 0 15,-1 1-432-15,0 0-96 0,-2 0-16 0,-3 1-12736 16,0 2-2544-16</inkml:trace>
  <inkml:trace contextRef="#ctx0" brushRef="#br1" timeOffset="-146325.62">15241 15812 13823 0,'-2'0'1216'16,"0"0"-960"-16,2 0-256 0,0 0 0 0,2 0 1056 0,-2 1 160 0,-2-1 48 0,1 0 0 0,-1 2 256 0,1-1 48 0,0 1 16 0,-1 0 0 0,1 3 400 0,-1 0 64 16,-1 4 32-16,-1-1 0 15,0 4-848-15,-2 2-160 0,-1 3-48 0,-3 2 0 16,1 3-448-16,-3 0-112 0,2 1-16 0,-1 1 0 15,3 0-160-15,-1-2-32 0,3 1-16 0,1-5 0 16,1-1-112-16,2-1-128 0,1-5 176 0,1-1-176 16,0-3 240-16,1 0-64 0,2-1-16 0,3-2 0 15,-1-2 288-15,2-1 64 0,-7-1 16 0,0 0 0 0,0 0-96 0,55-6-32 16,-55 6 0-16,0 0 0 0,61-15-16 0,-61 15-16 16,0 0 0-16,67-14 0 0,-67 14 16 0,0 0 0 15,65-14 0-15,-65 14 0 0,48-10-32 0,-48 10 0 16,46-12 0-16,-46 12 0 0,47-14-64 0,-47 14-16 15,48-15 0-15,-48 15 0 0,39-19 48 0,-39 19 0 16,31-17 0-16,-18 9 0 0,-2-1-128 0,-1 1 0 0,0 1-16 16,-1 1 0-16,-1-1-176 0,-2 1 128 0,-1 2-128 0,0 0 128 15,-2 1-128-15,-1 0 0 0,0 1 0 0,-2 0 0 16,-2 1-704-16,1-1-64 0,0 2 0 0,-4 2-20160 16</inkml:trace>
  <inkml:trace contextRef="#ctx0" brushRef="#br1" timeOffset="-144553.77">17471 14526 13823 0,'1'-7'1216'0,"0"-1"-960"0,1 2-256 0,-1 2 0 0,-1 0 1600 0,2-3 288 0,-2-6 48 0,1-8 16 0,-1-6 976 0,-3 1 192 0,-1 5 32 0,-3 3 16 16,-2 5-992-16,0 3-208 0,-4 5-48 0,2 2 0 0,-2 3-1024 0,-1 1-224 16,-2 5-32-16,1 1-16 15,-2 1-336-15,-2 2-64 0,1 3-16 0,-2 1 0 0,0 2-64 0,-1-1-16 16,3 5 0-16,4 0 0 0,1 1-128 0,3 2 128 15,3 1-128-15,3 1 128 0,2 3-128 0,4 1 0 16,2 0 0-16,-4-29 0 16,13 52 0-16,-13-52 0 0,18 44 0 0,-18-44 0 0,0 0 0 0,0 0 0 15,51 55 0-15,-51-55 0 16,0 0 0-16,0 0 0 0,0 0 0 0,71 39 0 0,-71-39 0 16,0 0 0-16,0 0 144 0,0 0-144 15,60 19 0-15,-60-19 0 0,0 0 0 0,0 0-128 16,0 0-960-16,0 0-176 0</inkml:trace>
  <inkml:trace contextRef="#ctx0" brushRef="#br1" timeOffset="-143753.95">17626 14597 31327 0,'0'-1'1392'0,"0"-1"272"0,0 1-1328 0,0 1-336 16,1 0 0-16,-1 0 0 0,0 0 816 0,0 1 80 31,0 2 32-31,0 3 0 0,0 2 624 0,-1 3 128 0,1 4 32 0,-1 0 0 16,-1 3-1200-16,2 1-224 15,0 2-48-15,2-1-16 0,-1 1-224 0,-1-21 128 0,6 34-128 0,-6-34 0 0,0 0 0 0,0 0 0 16,0 0 0-16,29 49 0 0,-29-49 0 0,0 0 0 16,0 0 0-16,0 0 0 15,0 0 128-15,65-4-128 0,-52-2 0 0,1-2 0 0,-3 1 128 0,4-3-128 16,0-1 0-16,-2-2 0 0,1 2 0 0,-3-1 128 15,1-2-128-15,-3 0 0 0,0 3 0 0,-2-3 0 16,0 1 128-16,-1-3-128 0,-2 2 240 0,-4-1 0 16,-2 2 0-16,-2-1 0 15,-1 0 176-15,-5-2 32 0,-3 1 16 0,-3 1 0 0,2-1-80 16,-1 3 0-16,-1 2-16 0,1 1 0 16,-2 4-32-16,0 1 0 0,-2 1 0 0,2 1 0 0,2 2-160 0,-1 2-48 15,2 2 0-15,3 0 0 0,0 2-128 0,2 1 0 16,1 1 0-16,1 2 0 0,2 3 0 0,3-2 0 0,-1 1 0 0,4 0 0 15,2 2-144-15,-3-14 144 0,0 0-192 0,0 0 192 16,37 47-384-16,-37-47 16 16,0 0 16-16,0 0 0 15,70 10-64-15,-70-10-16 0,44-10 0 0,-44 10 0 0,41-13 112 0,-23 6 0 0,2-1 16 0,-20 8 0 16,41-14 112-16,-22 7 0 0,-19 7 16 0,0 0 0 0,50-12 176 0,-50 12-128 31,0 0 128-31,0 0-128 0,0 0 128 0,63 7 0 16,-63-7 0-16,0 0 0 0,0 0 0 0,0 0 0 15,0 0 0-15,0 0 0 0,0 0 0 0,39 50 144 0,-37-43-144 0,-4-1 160 0,1-1 48 0,-1-1 16 16,2 1 0-16,-1-3 0 16,1 1 32-16,-1-1 0 0,1-1 0 0,0 1 0 15,0-2-128-15,0 1 0 0,-2-1-128 0,2-1 192 16,0 1-16-16,0-2-16 0,0 1 0 0,0-2 0 16,0-1 48-16,-1-1 16 0,1 0 0 0,0-1 0 15,1-2-32-15,1-1-16 0,0-1 0 0,1-1 0 0,1-2-176 0,3-1 192 0,2-1-192 0,1-4 192 31,0 2-192-31,1-1 0 0,2 1 0 0,-1 3 0 16,1 1 0-16,1 2 0 0,-2 4 0 0,0 2 0 16,-12 5-128-16,0 0-16 0,0 0 0 0,0 0 0 15,0 0 144-15,61 25-208 0,-61-25 80 0,0 0 128 16,18 49-176-16,-18-49 176 0,5 44-128 0,-5-44 128 16,5 52 0-16,-5-52 0 0,5 54 0 0,-4-30 0 0,-1-24 0 15,6 45 0-15,-6-45 0 0,0 0 0 16,14 47 0-16,-14-47 0 0,0 0 0 0,0 0 128 0,0 0-128 0,0 0 0 15,0 0 0-15,14 41 0 0,-13-41-160 0,-2-2-48 16,-1 1-16-16,0-4-13376 16,2 1-2672-16</inkml:trace>
  <inkml:trace contextRef="#ctx0" brushRef="#br1" timeOffset="-143482.53">18536 14135 37775 0,'-3'-14'1664'0,"1"7"368"0,1 1-1632 0,1 2-400 0,0 1 0 0,0 2 0 0,0 1 592 0,1-2 48 0,2 2 0 16,0 2 0-16,0 2 0 0,0 6 16 0,0 5 0 0,-1 7 0 16,-2-22-208-16,7 52-64 0,-4-18 0 0,2 2 0 15,-1 4-192-15,-1 2-32 0,-1 4-16 0,0 0 0 16,1 5-144-16,-2-4 0 0,2-6 144 0,1-5-144 15,-4-36 0-15,10 60 0 0,-10-60 0 0,9 42 0 16,-9-42 0-16,0 0 0 0,15 50 0 0,-15-50 0 16,0 0 0-16,0 0 0 0,0 0 0 0,0 0 0 15,0 0-400-15,0 0 0 0,0 0 0 0,0 0-18928 16</inkml:trace>
  <inkml:trace contextRef="#ctx0" brushRef="#br1" timeOffset="-142952.02">18921 14744 14735 0,'6'-4'1312'0,"0"-1"-1056"0,-4 3-256 0,0-1 0 16,1 0 1552-16,1-1 256 15,6-8 48-15,3-3 16 0,2-3 1152 0,1-4 240 0,-4 1 32 0,-3 1 16 16,-5 3-1184-16,-3 2-224 0,-1-3-48 0,-2-1-16 0,-4 1-1008 0,-1 1-208 31,-3 1-48-31,-1 2 0 0,-1 3-128 0,0 1-48 0,-2 3 0 0,-1 1 0 16,1 2-64-16,0 4-16 0,0 0 0 0,1 3 0 16,1 1-160-16,-1 3-32 0,2 2-128 0,1 2 192 15,1 3-192-15,1 2 0 0,1 2 0 0,3 0 0 0,1-1 0 0,1 3 0 16,2 0 0-16,0-20 0 0,9 41 0 0,-9-41 0 15,0 0 0-15,25 52 0 0,-25-52-144 0,0 0 144 16,0 0 0-16,0 0-144 16,60 45 144-16,-60-45 0 0,0 0-144 0,0 0 144 15,0 0 0-15,53-3-176 0,-44-1 176 0,1 0-128 16,-2 0 128-16,1-2 0 0,-2 0 0 0,1 1-128 16,-1-2 128-16,0 1 0 0,0-2 0 0,0 1 0 15,0-2 0-15,-1 2 144 0,0 0-144 0,-4 1 160 0,1 2 16 0,0 3 0 16,0-2 0-16,-2 4 0 15,1 1-48-15,-1 0 0 0,1 4 0 0,-1 1 0 0,0 2-128 0,-1-9 128 16,0 0-128-16,0 0 128 0,10 48-128 0,-10-48 0 16,0 0 0-16,0 0 0 0,19 48 0 0,-19-48 0 15,0 0 0-15,0 0 0 0,0 0 0 0,0 0 0 0,35 51 0 0,-35-51 0 16,0 0 0-16,0 0-320 0,0 0 48 0,0 0-19904 16</inkml:trace>
  <inkml:trace contextRef="#ctx0" brushRef="#br1" timeOffset="-142371.37">19311 14471 35935 0,'3'-5'1600'0,"-2"2"320"0,2 1-1536 0,-1 1-384 0,-2 0 0 0,0 1 0 0,0 1 1184 0,1 0 160 0,1 4 48 0,0 3 0 15,-2-8-672-15,0 0-128 0,7 45-16 0,-7-45-16 16,6 43-368-16,-6-43-192 0,7 48 192 0,-7-48-192 16,10 46 0-16,-10-46 0 0,0 0 0 0,24 60 0 15,-24-60 0-15,0 0 0 0,0 0 0 0,0 0 0 16,41 48 0-16,-41-48 0 0,0 0 0 0,0 0 0 16,0 0 0-16,45-12 0 0,-35 5 0 0,0 0 0 0,-3 2 0 0,0-2 0 15,2-2 0-15,-1-1 0 16,1 0 0-16,-1 0 0 0,-1 2 0 0,-1-2 0 15,-1 2 0-15,2-2 0 0,1 0 0 0,-1 0 0 0,1 0 0 0,1 0 160 16,0 2-160-16,1-1 128 0,2 4-128 0,-1 0 128 16,-1 4-128-16,-3 1 128 0,1 1-128 0,-8-1 0 15,0 0 0-15,0 0 0 0,0 0 0 0,29 54 128 16,-29-54-128-16,0 0 0 0,7 52 0 0,-6-33 0 16,0-2 0-16,-1-2 0 0,0-1 0 0,0-1 0 15,2-3 0-15,-2-3 0 0,0-1 128 0,0-4-128 0,-2 0 0 0,2-2 128 16,0 0 16-16,0-3 0 0,0-1 0 0,2-2 0 15,-2-1 32-15,1-3 0 0,1 0 0 16,-1-2 0-16,1 0-48 0,-1-2-128 16,2 0 192-16,-2-2-64 0,2 1-128 0,-2-1 0 0,2-1 0 0,0-1 0 15,-2 1 0-15,2-4 0 0,2 1 0 0,-1 0 0 16,3 2 0-16,-1 4 0 0,-1 3 0 16,1 2 0-16,-1 5 0 0,0 1-176 0,2 4 176 0,-2 2-128 15,1 4 128-15,-6-7 0 0,0 0-144 0,0 0 144 16,24 51 0-16,-24-51 0 0,0 0 0 0,18 61 0 15,-18-61 0-15,16 48 0 0,-16-48 0 0,0 0 0 16,27 65 0-16,-27-65 0 0,0 0-144 0,0 0 144 16,0 0-592-1,44 52-64-15</inkml:trace>
  <inkml:trace contextRef="#ctx0" brushRef="#br1" timeOffset="-142032.31">20221 14374 28559 0,'-6'-14'1264'0,"2"7"272"0,0 0-1232 0,0 1-304 0,-1 2 0 0,1 2 0 0,-2-1 1984 0,-5-1 320 0,-6 0 80 0,-5 0 16 0,-2 2-736 0,2 4-160 15,3 3-32-15,3 1 0 0,5 5-960 0,2 1-208 16,5 3-48-16,3 1 0 0,1-16-256 0,0 0 0 15,14 48 0-15,-14-48 0 0,0 0 0 0,0 0 0 16,68 58 0-16,-68-58-144 0,0 0 144 0,79 39-160 16,-79-39 160-16,0 0-160 0,68 36 160 0,-68-36-160 15,0 0 160-15,55 39-160 0,-55-39 160 0,0 0-160 0,0 0 160 16,43 54-160-16,-43-54 160 0,0 0-208 0,3 38 80 0,-8-25 128 16,-5-2-128-16,-2-1 128 0,-2 0 0 0,-3-2 0 15,0-1 0-15,-2-1 0 0,0 0 192 0,-2-4-64 16,3 0 256-16,-2 1 64 0,2-5 0 0,-1-1 0 15,2 1-448-15,-1-3 0 0,2 0-144 0,1-2-19280 16</inkml:trace>
  <inkml:trace contextRef="#ctx0" brushRef="#br1" timeOffset="-141757.96">19467 14207 42383 0,'0'-6'1872'0,"0"4"400"0,1-1-1824 0,0 1-448 0,-1 1 0 0,2 0 0 16,-1-1 416-16,1-1-16 15,1-1 0-15,1 0 0 0,1-2-224 0,-2 2-48 0,0 1-128 0,-2 0 192 16,1 3-656-16,-2 0-144 0,0 3-32 16,-2 3 0-16</inkml:trace>
  <inkml:trace contextRef="#ctx0" brushRef="#br1" timeOffset="-141541.35">18766 14264 19343 0,'-11'-7'848'0,"6"2"192"0,0 1-832 0,1 1-208 15,2 0 0-15,-1 1 0 0,0-1 784 0,-1-1 112 16,-3-2 32-16,-3-1 0 0,0 0 1312 0,2 1 272 0,1 2 48 0,1 1 16 16,5 0-864-16,-1 2-176 0,4 2-48 0,2-1 0 15,3 2-1040-15,-7-2-224 0,0 0-32 0,0 0-16960 16</inkml:trace>
  <inkml:trace contextRef="#ctx0" brushRef="#br1" timeOffset="-140748.17">18211 14165 14735 0,'5'-2'1312'0,"1"1"-1056"0,0-1-256 0,-2 2 0 15,0 0 1408-15,2 0 240 0,-6 0 32 0,0 0 16 0,58-5 1296 0,-58 5 256 0,59 1 48 0,-59-1 16 0,59 6-1184 16,-59-6-224-16,56 10-48 0,-56-10-16 0,0 0-928 0,77 14-176 16,-77-14-32-16,0 0-16 0,72 11-240 0,-72-11-64 15,0 0 0-15,61 6 0 0,-61-6-112 0,0 0-16 16,0 0-16-16,0 0 0 15,57 1-240-15,-52-1 128 0,-1 2-128 0,1-2 0 0,-4 0 0 0,0 0-240 16,-1-2 32-16,-1 4-19280 0</inkml:trace>
  <inkml:trace contextRef="#ctx0" brushRef="#br1" timeOffset="-139920.05">21556 14480 9215 0,'-3'0'816'0,"0"1"-656"0,2 1-160 0,-1-1 0 0,1 0 1088 0,0 4 176 0,-4 0 32 0,-2 7 16 0,-1 3 736 0,1 5 160 16,1 3 32-16,2-1 0 0,2 1-112 0,2-23-16 16,3 45 0-16,-3-45 0 0,0 0-928 0,17 59-192 15,-17-59-32-15,0 0-16 0,0 0-240 0,41 54-32 0,-41-54-16 16,0 0 0-16,0 0-144 0,0 0-16 15,62 20-16-15,-50-22 0 0,-1-2 80 0,0-3 16 0,1-3 0 0,-1-1 0 16,-3-2-32-16,1 0 0 0,1-1 0 0,-3-1 0 16,1-2-144-16,1 0-16 0,-2 0-16 0,0 0 0 15,-1-1-112-15,1 1 0 0,0 0-16 0,0 1 0 16,3 2-240-16,-1 3 128 0,3 1-128 0,-2 3 0 16,1 4 0-16,0 0 0 0,-11 3 0 0,0 0 0 15,0 0 0-15,0 0 0 0,60 24 0 0,-60-24-160 0,0 0 160 16,0 0-192-16,46 54 192 0,-46-54-192 0,0 0 192 0,28 55-208 15,-28-55 80-15,0 0 128 16,15 55-176-16,-15-55 176 0,0 0-128 0,0 0 128 0,2 45 0 0,-2-41 0 16,0-1 0-16,0-1 0 0,0-4 0 0,0 1 128 15,0-5-128-15,2-1 176 16,-2-1 16-16,1-4 0 0,2 0 0 0,0-1 0 0,1-1-192 0,-1 1 0 16,0 0 144-16,-2-1-144 0,1 0 0 0,-1 0-256 15,-2 0 32-15,1-2 16 16,-2 2-944-16,2 0-176 0,0-2-32 0,0 1-16256 15</inkml:trace>
  <inkml:trace contextRef="#ctx0" brushRef="#br1" timeOffset="-139171.65">22045 14581 20271 0,'1'0'1792'0,"-1"-1"-1424"15,0 1-368-15,0-1 0 0,0 1 1552 0,2-2 240 0,-2 1 64 0,1-2 0 0,2-3 288 0,0 1 64 0,-1-1 16 0,3-2 0 16,0 0-720-16,1 0-144 0,1 0-16 0,1-2-16 16,1 1-656-16,1-1-128 0,1 0-32 0,0 2 0 15,2-1-256-15,-2 2-48 0,2 2-16 0,0-2 0 16,0 2-48-16,-2 1-16 0,2 1 0 0,-2 2 0 15,0 1-128-15,-1 0 0 0,-10 0 0 0,0 0 128 16,0 0-128-16,0 0 0 0,0 0 0 0,33 59 0 16,-33-40 0-16,-2 5 0 0,-1 3 0 0,-1 4 0 15,1 1 0-15,-1 1 128 0,1-1-128 0,0-1 0 0,3-31 0 0,2 51 0 16,-2-51 0-16,4 38 0 0,-4-38 0 0,0 0 0 16,0 0 0-16,0 0 0 0,18 50 0 0,-18-50 0 15,0 0 0-15,0 0 0 0,0 0 0 0,0 0 0 16,46-7-192-16,-35-3-12496 15,0 0-2512-15</inkml:trace>
  <inkml:trace contextRef="#ctx0" brushRef="#br1" timeOffset="-138855.27">22556 14125 27647 0,'1'-6'2448'0,"1"2"-1952"0,-1 1-496 0,-1 3 0 15,0 2 2400-15,0-2 384 0,2 0 80 0,1 0 16 16,-1 3-1472-16,1 4-272 0,-3-7-64 0,0 0-16 16,4 58-480-16,-4-58-80 0,2 69-32 0,-1-25 0 15,1 7-32-15,-1 5-16 16,1 8 0-16,-1 3 0 0,0 8-208 0,1 2-32 0,1-4-16 0,-1-7 0 16,0-6-160-16,-1-9 0 0,-1-8 0 0,0-43 0 0,2 65-224 0,-2-65 80 15,1 56 16-15,-1-56 0 16,1 48 128-16,-1-48 0 0,2 36 0 0,-2-36 0 15,0 0 0-15,0 0 0 0,0 0 0 0,0 0 0 0,6 44-224 0,-6-43 32 16,0-1 16-16,-2-2 0 16,2-3-208-16,0-2-32 0,0-1-16 0,0-2 0 15,0-3-432-15,0-2-96 0,2-2 0 0,-1-2-17040 16</inkml:trace>
  <inkml:trace contextRef="#ctx0" brushRef="#br1" timeOffset="-138373.74">22579 14709 36863 0,'1'0'1632'0,"1"0"336"0,0 1-1584 0,1-1-384 0,-1 0 0 0,-1 1 0 15,2 1 928-15,2-1 96 0,-5-1 32 0,0 0 0 16,0 0-336-16,0 0-64 0,63 23-16 0,-63-23 0 16,0 0-320-16,0 0-80 0,56 4-16 15,-56-4 0-15,0 0-224 0,44-8 0 0,-29 2 128 0,1-1-128 16,1 0 0-16,0-3 0 0,0 0 0 0,-2-1 0 15,0-1 0-15,-4 3 0 0,0-3 0 0,-2 1 0 16,-2-3 0-16,0 1 0 0,-4 0 0 0,-1 1 0 16,1 2 0-16,-3 0 0 0,2 1 0 0,-4 2 0 0,1 5 128 0,-1-1 0 15,1 1-128-15,0 4 192 16,-1 2 160-16,-1 3 32 0,-1 3 0 0,1 4 0 16,0 0-224-16,1 3-32 0,0 3-128 0,2-20 192 0,2 45-192 0,-2-45 0 15,11 47 0-15,-11-47 0 0,0 0 0 0,30 53 0 0,-30-53 0 0,0 0 0 16,0 0 0-16,53 36 0 0,-53-36 0 0,0 0 0 15,0 0 0-15,60-5 0 0,-46 0 0 16,0-2 0 0,-1-2 0-16,-2-1 0 0,0 1 128 0,-2-1-128 15,-1 0 272-15,-2-2-32 0,-1 0-16 0,0-2 0 16,-1-5 320-16,-4 1 64 0,0-3 16 0,-3-2 0 16,-1-1 80-16,-3 0 32 0,-5-1 0 0,0 1 0 15,-1 0-96-15,-3 2-32 0,1 4 0 0,-3 2 0 0,1 5-160 16,-3 3-48-16,1 5 0 0,1 1 0 0,0 2-208 0,-2 3-32 15,0 3-16-15,0 0 0 0,3 2-272 0,2 2-64 16,-1 3-16-16,1 2 0 16,1 2-960-16,1 4-192 0,3 2-48 0,2 1-14144 15,1 3-2816-15</inkml:trace>
  <inkml:trace contextRef="#ctx0" brushRef="#br1" timeOffset="-137141.52">24089 14546 4607 0,'7'-10'400'0,"-6"5"-400"0,-1-1 0 0,2 2 0 0,1 1 512 0,-1 0 32 0,0 0 0 0,1-2 0 0,1-2-192 0,0-2-32 15,0 2-16-15,2 0 0 16,-3 3 112-16,0 1 32 0,-2 0 0 0,-1 0 0 0,0 2 128 0,-1-1 16 16,-1 1 16-16,1 1 0 0,-1 0 736 0,0 0 160 15,-1 1 32-15,-2-1 0 16,4 0 704-16,-3 3 160 0,1 0 32 0,-1 0 0 15,1 1-64-15,-1 0-16 0,1 2 0 0,0 0 0 16,0-1-864-16,2 1-160 0,-1 1-48 0,1-1 0 16,1 1-480-16,0 0-96 0,0 0-32 0,0 1 0 0,1 2-384 0,1 0-80 0,-2-10-16 0,0 0 0 31,0 0-192-31,0 0 144 0,18 61-144 0,-18-61 128 0,0 0-128 0,0 0 0 0,24 56 0 0,-24-56 128 16,0 0-128-16,0 0 0 0,26 55 0 15,-26-55 0-15,0 0 0 0,0 0 0 16,0 0 0-16,0 0 0 0,52 48 0 15,-52-48 0-15,0 0 0 0,0 0 0 0,42 0 0 0,-30-4 128 16,-3-1-128-16,1-2 128 0,2-3 64 0,-2-2 0 0,-2 1 0 16,0-2 0-16,1-1 240 0,-2 1 48 0,0 1 16 15,-1-2 0-15,-2-2-16 0,0-2 0 0,0-1 0 16,-4 0 0-16,2 3-64 0,-4 1-16 16,-2-4 0-16,-3-1 0 0,0 3-144 0,-1 0-48 0,-2 2 0 0,-2 1 0 15,1 2-208-15,-2 4 0 16,1 1 128-16,-1 1-128 0,-1 3 0 0,0 2 0 15,0 0-192-15,-1 2 192 0,3 0-304 0,0 2 48 0,3 2 16 0,0-1 0 0,3-1-16 0,2 1-16 32,1 0 0-32,3 2 0 0,0-2-48 0,3 0-16 15,-3-4 0-15,0 0 0 0,0 0-32 0,0 0 0 16,0 0 0-16,64 27 0 0,-64-27 80 0,0 0 16 0,49 7 0 0,-49-7 0 16,0 0 80-16,50 6 0 0,-50-6 16 0,0 0 0 15,55 17 176-15,-55-17-192 0,0 0 192 0,59 34-192 16,-59-34 192-16,0 0-128 0,50 45 128 0,-50-45-128 15,0 0 128-15,36 54 0 0,-36-54-144 0,0 0 144 16,0 0 0-16,26 57-144 0,-26-57 144 0,0 0 0 16,0 0 0-16,0 0 0 0,0 0 0 0,0 0 0 15,0 0 0-15,-3 39 192 0,0-41-16 0,-1 1-16 16,1-3 256-16,0-1 48 0,0 0 16 0,2-4 0 16,-1 1-96-16,2-4 0 0,0 1-16 0,0-3 0 15,2 0-48-15,1 0 0 0,1-5 0 0,0 1 0 16,-1-3-128-16,4 1-16 0,2-1-16 0,0-2 0 0,1 3-160 0,3 1 0 15,0 3 0-15,-1 2 0 0,3 3 0 0,-1 2 0 16,0 2 0-16,-1 3 0 0,1 1 0 0,-2 3 0 16,-12 0-128-16,0 0 128 0,0 0 0 0,0 0-176 15,63 33 176-15,-63-33-128 0,0 0 128 0,0 0 0 16,42 66-144-16,-42-66 144 0,0 0 0 0,21 58 0 16,-21-58 0-16,0 0 0 0,18 52 0 0,-18-52 0 0,0 0 128 15,0 0-128-15,0 0 192 0,26 55-32 16,-26-55-16-16,0 0 0 0,0 0-144 0,0 0 0 0,0 0 0 0,0 0 0 31,0 0-464-31,0 0-128 0,58 31-32 0,-58-31-19792 0</inkml:trace>
  <inkml:trace contextRef="#ctx0" brushRef="#br1" timeOffset="-136790.46">25508 14127 37775 0,'0'-16'1664'0,"-1"8"368"0,1 2-1632 0,1 0-400 0,2 3 0 0,0 2 0 0,-1-2 1008 0,2 0 112 0,1 1 32 0,4 0 0 0,-9 2-416 0,0 0-80 16,0 0-16-16,0 0 0 0,39 59-128 0,-39-59-16 0,6 53-16 0,-6-53 0 15,2 62-96-15,-2-62-32 0,2 65 0 0,-2-65 0 16,3 69-192-16,-3-69-32 16,6 76-128-16,-6-76 192 0,7 72-192 0,-7-72 0 0,11 67 0 15,-11-67 0-15,0 0 0 0,23 72 0 16,-23-72 0-16,0 0 0 0,0 0 0 0,0 0 0 16,42 56 0-16,-42-56 0 0,0 0-224 0,0 0 16 0,0 0 0 0,0 0 0 15,41-1-496-15,-38-6-80 0,0 0-32 0,-2-4 0 31,1-1-576-31,-5 0-112 0</inkml:trace>
  <inkml:trace contextRef="#ctx0" brushRef="#br1" timeOffset="-136585.42">25410 14477 35247 0,'-2'-4'768'0,"2"1"176"0,2 1 16 0,0 1 32 15,1 1-800-15,0-1-192 0,1-1 0 0,6 1 0 16,6-2 1408-16,8-3 256 0,8 1 32 0,4-2 16 0,0 1-672 0,1 0-128 15,1-1-16-15,0 2-16 0,2-1-336 0,-2 0-64 16,-4 2-16-16,-4 1 0 0,-30 3-336 0,43-1-128 16,-43 1 0-16,0 0 144 15,48 5-384-15,-48-5-80 0,0 0 0 0,0 0-13248 16,0 0-2624-16</inkml:trace>
  <inkml:trace contextRef="#ctx0" brushRef="#br1" timeOffset="-135867.95">25992 14118 36863 0,'0'-4'3264'0,"1"0"-2608"0,0 1-528 0,1 1-128 16,-1 1 912-16,2 0 160 16,0-4 16-16,1 0 16 0,0 0-400 0,2 3-64 0,-6 2-32 0,0 0 0 15,0 0-96-15,0 0 0 0,23 66-16 0,-23-66 0 16,5 59-176-16,-5-59-16 0,3 70-16 0,-3-70 0 15,2 76-96-15,-2-76-32 0,1 80 0 0,-1-80 0 16,3 74-160-16,-3-74 0 0,5 62 0 0,-5-62 0 16,0 0 0-16,15 66 0 15,-15-66 0-15,0 0 0 0,0 0 0 0,17 55 0 0,-17-55 0 0,0 0 0 16,0 0 0-16,0 0 0 16,0 0 0-16,0 0 0 0,0 0 0 0,0 0 0 0,0 0 0 0,0 0 0 15,0 0 176-15,5 2 0 0,-5-13 0 0,0 1 0 16,0 1 80-16,2-1 0 0,0-5 16 0,1-6 0 15,4-5-144-15,2 1-128 0,1-2 192 0,2 3-192 16,2 1 0-16,2 2 0 0,1 3 0 0,0 4 0 16,0 2 0-16,-2 4 0 0,1-1 0 0,-1 4 0 0,2 2 0 15,-1 0 0-15,1 4 0 0,-4 1-144 0,-1 2 144 0,-12-4 0 16,0 0 0-16,0 0-128 0,0 0 128 0,51 57 0 16,-51-57 0-16,0 0-128 0,12 53 128 0,-12-53 0 15,0 0 0-15,1 57-128 16,-1-57 128-16,0 0 0 0,3 53 0 0,-2-38 0 0,-1-15 0 15,0 0 128-15,0 0-128 0,0 0 176 0,23 50 48 0,-23-50 16 0,0 0 0 16,0 0 0 0,0 0-32-16,0 0 0 0,56 26 0 0,-56-26 0 0,0 0-80 0,0 0-128 15,44 1 176-15,-44-1-176 0,0 0 128 0,0 0-128 16,37-4 0-16,-37 4 0 0,0 0 0 0,24-8 0 0,-17 2 0 0,-1 2 0 16,-2-2 128-16,1 0-128 15,4-2 0-15,-1-5 0 0,1 1 160 0,-1-3-160 16,2-2 128-16,-1 0-128 0,1-1 128 0,-2-2-128 15,1 1 128-15,-1-3-128 0,-2 4 0 0,-2 0 0 0,-1-1 128 0,-3 4-128 16,-2 1 0-16,-2 1 0 0,-2 2 0 0,-2 1 0 0,-2 3 0 16,-3 1 0-16,-1 3 0 15,-1 3 0-15,-1 2 0 0,-1 0 128 0,0 4-128 0,-1 3 0 16,2 2 128-16,4 2-128 0,2 1 128 0,1 3-128 16,9-17 128-16,-10 36-128 0,10-36 0 0,0 0 128 0,3 58-128 0,-3-58 0 15,0 0 0-15,20 58 0 16,-20-58 0-16,0 0 0 0,0 0 0 0,48 58 128 0,-48-58 0 0,0 0 0 15,54 37 0-15,-54-37 0 0,0 0-128 0,56 21 0 0,-56-21 0 0,0 0 0 47,57 10-320-47,-57-10-128 0,0 0-48 0,45 4-22128 0</inkml:trace>
  <inkml:trace contextRef="#ctx0" brushRef="#br1" timeOffset="-135217.21">27692 14347 31327 0,'3'-6'1392'0,"-4"3"272"0,-2 1-1328 0,4-1-336 0,4 1 0 0,-4 1 0 0,-2 1 640 0,1-1 48 0,0 1 16 0,0 0 0 0,-2 4 736 0,1 3 160 0,-1 3 16 0,2-10 16 15,0 0-912-15,-1 45-176 0,1-45-32 0,0 0-16 16,3 61-224-16,-3-61-32 0,3 48-16 0,-3-48 0 0,0 0-224 0,7 63 176 16,-7-63-176-16,0 0 160 0,7 50-160 0,-7-50 0 15,0 0 0-15,0 0 0 0,0 0 144 0,0 0 0 16,0 0 0-16,0 0 0 0,0 0 32 0,0 0 0 15,0 0 0-15,0 0 0 0,0 0 144 0,0 0 16 16,0 0 16-16,0 0 0 0,13-4 64 0,-12-6 16 16,0 0 0-16,1-2 0 0,1 1-64 0,-1 0-16 15,-2-2 0-15,3 0 0 0,1 1-16 0,1-1 0 16,-1 2 0-16,0-1 0 0,2 1-16 0,-1 1-16 16,3 2 0-16,-1 1 0 0,0 1-112 0,0 0 0 15,1 1-16-15,1 0 0 0,2 1-176 0,-1 1 192 16,3-1-192-16,-1 1 192 0,4-1-192 0,-1 0 0 15,2 0 0-15,-4-1 128 0,-2 3-128 0,1-1 0 0,0-2 0 16,2 4 0-16,-1 0 0 0,0-1 0 0,-2 1-128 16,-2 1 128-1,-1 1-1152-15,-2 2-176 0,-2 3-16 0,0-1-19984 0</inkml:trace>
  <inkml:trace contextRef="#ctx0" brushRef="#br1" timeOffset="-134900.17">28088 14604 36863 0,'11'-1'1632'0,"-4"-1"336"0,2 1-1584 0,-2-1-384 0,-4 2 0 0,0-1 0 0,1 1 1088 0,3-1 128 15,7-1 16-15,4 1 16 0,-18 1-512 0,37-6-96 16,-37 6-32-16,33-7 0 0,-19 3-192 0,-2 1-32 16,1 0-16-16,-3-2 0 0,-2 0-48 0,0-2-16 15,-1 2 0-15,-3-3 0 0,-1 0-144 0,-3 0-32 16,0-2 0-16,-3-2 0 0,-1 1-128 0,-2 0 0 15,-3-2 0-15,0-1 128 0,-3 1-128 0,0 0 0 0,-3 4 0 0,1-1 0 16,0 4 0-16,0 2 0 0,0 0 0 0,0 4 0 16,0 2 0-16,1 4 0 0,-1 3-128 15,3 2 128-15,-1 2 0 0,2 3-144 0,2 3 144 0,4 2 0 16,2-1-128-16,2-20 128 0,0 0 0 0,16 69 0 16,-16-69 0-16,0 0-128 0,44 64 128 0,-44-64 0 15,0 0 0-15,65 42 0 0,-65-42 0 0,0 0 0 16,74 20-144-16,-74-20 144 0,51 1-208 0,-51-1 80 15,55-5-704-15,-26-1-144 0</inkml:trace>
  <inkml:trace contextRef="#ctx0" brushRef="#br1" timeOffset="-134432.18">28698 14049 38703 0,'-7'-19'3440'0,"4"11"-2752"0,1 1-560 0,0 1-128 0,2 3 1344 0,0 2 256 15,2 1 32-15,-2 0 16 0,0 0-864 0,1 3-160 16,-1 4-48-16,0 3 0 0,0-10 0 0,0 0-16 0,0 62 0 0,0-62 0 16,-1 68-240-16,1-68-64 0,-2 85 0 0,1-36 0 15,-1 3-112-15,-1 5-16 16,1 2-128-16,-3 3 192 16,1 0-192-16,-1-4 0 0,0-3 0 0,2-6 0 0,1-9-160 0,2-40 32 0,-3 63 0 0,3-63 0 31,0 0 128-31,4 58 0 0,-4-58 0 0,0 0 0 15,0 0 0-15,0 0 0 0,0 0 0 0,0 0 0 16,0 0 0-16,0 0 0 0,0 0 0 0,0 0 0 16,0 0 0-16,0 0 0 0,0 0 0 0,0 0 0 15,-4-2 208-15,1-13-16 0,2-1-16 0,-1-2 0 16,1-1 48-16,-1-2 16 0,1-3 0 0,1-1 0 0,-2-2-64 16,1 1-16-16,0 5 0 0,-1 0 0 0,1 1-160 0,1 3 0 15,-2 2 144-15,1 2-144 0,0 3 128 0,1-1-128 16,0 4 128-16,0 1-128 0,0 2 128 0,0 3-128 15,1-1 128-15,2 2-128 0,0 2 128 0,-3-2-128 16,0 0 160-16,0 0-160 0,0 0 160 0,0 0-160 16,55 28 160-16,-55-28-160 0,0 0 224 0,0 0-48 15,61 14-16-15,-61-14 0 0,0 0 192 0,50 1 32 16,-50-1 16-16,37-4 0 0,-20 1-208 0,-1-1-64 16,1 0 0-16,-2 0 0 0,-2-1-128 0,-2 1 0 0,0 1 0 0,-1 0-176 31,-10 3-1168-31,0 0-256 0</inkml:trace>
  <inkml:trace contextRef="#ctx0" brushRef="#br1" timeOffset="-133992.49">29906 13915 28559 0,'1'-9'1264'0,"-1"6"272"0,0 1-1232 0,0-1-304 0,2 1 0 0,-2 2 0 0,0 0 1536 0,0 0 240 0,-2 5 48 0,1 2 16 0,-3 4-224 0,1 4-32 16,3-15-16-16,-6 48 0 0,6-48-992 0,-4 63-208 15,4-63-48-15,-6 70 0 0,6-70-48 0,-4 79-16 0,1-38 0 0,3-41 0 16,-4 77-128-16,4-77-128 0,-3 69 192 0,3-69-192 16,0 56 144-16,0-56-144 0,0 0 0 0,2 65 144 15,-2-65 128-15,0 0 32 0,0 0 0 0,4 61 0 16,-4-61-64-16,0 0-16 0,0 0 0 0,0 0 0 0,0 0-48 15,0 0-16-15,0 0 0 0,28 54 0 16,-25-51-160-16,1-2 0 0,1 0 0 0,0-1 128 0,-1 2-400 0,-1-4-96 16,1 1-16-16,2 0-19680 0</inkml:trace>
  <inkml:trace contextRef="#ctx0" brushRef="#br1" timeOffset="-133596.65">30042 14533 18431 0,'0'-1'1632'0,"1"1"-1312"16,2 0-320-16,0 0 0 0,-2 0 3200 0,1 0 560 0,0 1 112 0,3-1 32 15,2 2-1984-15,-7-2-400 0,0 0-80 0,0 0-16 16,52 3-272-16,-37-5-48 16,4 1-16-16,-1-3 0 0,2-1-576 0,-2 0-128 15,1-1-32-15,0-1 0 0,1-1 48 0,-1-2 16 0,-1 1 0 0,-2-1 0 16,-2 2-16-16,-2-4 0 0,-3 3 0 0,1-3 0 15,-3 0 64-15,-3-1 16 16,-1-1 0-16,-3 0 0 0,-3 1 0 0,-3 0 0 16,-1 0 0-16,-3 2 0 0,-1 1-224 0,-3 3-64 15,-2 3 0-15,-2 1 0 0,0 3-192 0,-2 3 0 16,-1 5 128-16,0 2-128 0,-1 3 0 0,4 1 0 16,0 3-192-16,2 1 192 0,2 2-160 0,1 1 160 15,5 2-128-15,1 0 128 0,7-23 0 0,-4 41-160 16,4-41 160-16,0 0 0 0,16 59 0 0,-16-59 0 0,0 0 0 0,44 48 0 15,-44-48 0-15,0 0 0 0,55 30 0 0,-55-30 0 16,0 0 0-16,57 15 0 0,-36-13 0 16,2-1 144-16,-23-1-144 0,41 1 0 0,-41-1 0 0,38-2-176 31,-38 2-768-31,31-5-144 0,-20 1-48 0,-1 0-19648 0</inkml:trace>
  <inkml:trace contextRef="#ctx0" brushRef="#br1" timeOffset="-133195.29">30554 14367 11967 0,'-1'-6'1072'0,"1"3"-864"0,-1 2-208 0,1-1 0 0,1 2 4864 0,-1 0 944 15,1 2 176-15,1 1 32 16,1 1-3104-16,-3-4-624 0,0 0-128 0,0 0-32 0,0 0-1104 0,19 56-208 16,-19-56-48-16,0 0-16 0,0 0-192 0,20 63-48 15,-20-63 0-15,0 0 0 0,0 0-256 0,23 62-64 16,-23-62-16-16,0 0 0 0,0 0-176 0,0 0 128 15,32 58-128-15,-32-58 128 0,0 0-128 0,0 0 160 16,0 0-160-16,0 0 160 0,0 0-160 0,54 25 0 16,-46-26 0-16,0-1 128 0,0-1-128 0,-2-1 0 15,-1 0 0-15,0 0 0 0,-1-2-208 0,-1-1-32 16,-2 1 0-16,0-1 0 0,-1-1 32 0,2-2 0 16,-2-4 0-16,-2 0 0 0,2-3 208 0,-1 0 0 0,1-3 0 15,1 0 0-15,1 0 272 0,-1-1 48 0,1 0 16 0,-1 0 0 16,1 2 368-16,-2 1 80 0,1 3 16 0,0 0 0 15,1 4-48-15,1 1-16 16,-1 2 0-16,1-1 0 0,0 2-256 0,0 0-48 16,1 2-16-16,0 0 0 0,1 1-224 0,0 3-32 0,1-1-16 0,0 2 0 0,-2 0-144 15,1 2 0-15,0 0 0 0,-1 3 0 16,0-2-720-16,0 2-32 16,1 1 0-16,-3 1 0 15,0 3-1040-15,-2-2-224 0,-2 2-32 0,-2 1-18752 0</inkml:trace>
  <inkml:trace contextRef="#ctx0" brushRef="#br1" timeOffset="-132834.08">30830 14589 19343 0,'4'-2'1728'0,"2"1"-1392"0,-2-1-336 0,0 2 0 0,-1-1 2624 0,3-1 464 0,4 0 96 0,5-4 16 16,6 0-160-16,3-2-32 15,0-1 0-15,0 1 0 0,-2-1-1664 0,-1 1-320 16,-1-1-80-16,-1 2-16 0,3-1-272 0,-1-1-48 0,-1 2-16 0,-2-1 0 15,0-1-176-15,-2 2-32 0,-1-3-16 0,-3 1 0 16,-2-3 0-16,-3 1 0 0,-2-2 0 0,-2 1 0 16,-3-3 240-16,-1 1 48 0,-2 2 16 0,-3-1 0 15,-1 2-336-15,-3 1-64 16,0 0-16-16,-1 4 0 0,-2 2-64 0,1 1-32 0,-1 3 0 0,0 3 0 0,0 3-160 0,1 2 128 31,2 2-128-31,1 4 128 0,1 0-128 0,1 5 0 0,3 2 0 0,-1 0-176 0,5-21 176 16,-2 42-192-1,2-42 192-15,0 0-192 0,8 67 192 0,-8-67 0 0,0 0-144 0,27 56 144 0,-27-56 0 0,0 0 0 16,0 0-144-16,52 50 144 16,-52-50-176-16,0 0 32 0,0 0 0 0,61 17 0 15,-61-17-192-15,37-2-48 0,-37 2 0 0,41-5 0 16,-19-1-448-16,4-1-112 0,5-2-16 0,0-1-13632 16,-3 1-2720-16</inkml:trace>
  <inkml:trace contextRef="#ctx0" brushRef="#br1" timeOffset="-132578.89">31569 13905 43311 0,'-14'-14'1920'0,"8"7"384"0,2 1-1840 0,1 3-464 0,1 2 0 0,2 1 0 16,0 1 464-16,2 2 0 0,-1 0 0 0,2 4 0 0,0 4 48 0,-3-11 0 15,0 0 0-15,0 0 0 0,25 83 176 0,-25-83 32 16,17 67 16-16,-17-67 0 0,16 76-224 0,-16-76-32 15,14 78-16-15,-14-78 0 0,13 70-256 0,-13-70-48 16,11 61-16-16,-11-61 0 0,0 0 0 0,14 71 0 16,-14-71 0-16,0 0 0 0,0 0 0 0,14 63 0 15,-14-63 0-15,0 0 0 0,0 0-144 0,0 0 0 16,0 0 0-16,0 0 0 16,0 0-416-16,0 0-112 0,0 0-32 0,0 0-22304 0</inkml:trace>
  <inkml:trace contextRef="#ctx0" brushRef="#br1" timeOffset="-130552.1">27218 15182 11055 0,'-2'-3'976'0,"4"0"-784"0,-1 3-192 0,1 0 0 0,-1 0 1168 0,-1-1 192 0,1-1 48 0,2 0 0 0,-1-1 1088 0,-2 0 240 0,0 6 32 0,-3 4 16 15,-1 3-288-15,-3 4-48 0,-2 4-16 0,-2 5 0 16,-2 4-768-16,-1 4-176 0,-2 5-16 0,-2 3-16 16,0 2-720-16,1 0-144 0,0 1-16 0,1-1-16 0,4 0-160 0,-1 0-16 15,3 0-16-15,3-2 0 16,1 2-112-16,2 0 0 15,4-41-16-15,1 75 0 0,-1-75 0 0,7 58 0 0,-7-58 0 0,12 54 0 0,-12-54 48 0,0 0 16 16,22 62 0-16,-22-62 0 16,0 0 16-16,0 0 0 0,0 0 0 0,44 55 0 0,-44-55 32 0,0 0 16 31,0 0 0-31,0 0 0 0,0 0-64 0,0 0-16 16,50 6 0-16,-46-9 0 0,0-1-160 0,0-2-128 15,-1 0 144-15,-1 1-144 16,0-2-544-16,-2 0-208 0,2-1-32 0,-4 1-20688 0</inkml:trace>
  <inkml:trace contextRef="#ctx0" brushRef="#br1" timeOffset="-130074.64">27632 15610 19343 0,'1'-10'848'0,"-1"4"192"0,0 2-832 0,-1 0-208 0,-1 0 0 0,1 2 0 0,-1-1 2240 0,-2-1 416 0,-1-1 80 0,-4-1 16 0,-5-1 128 0,0 3 16 15,-5 2 16-15,1 5 0 0,-2 3-1696 0,3 1-352 16,0 4-64-16,3 0-16 0,3 5-416 0,3-1-96 16,3 2-16-16,5-17 0 0,0 0-256 0,10 60 0 0,-10-60 0 0,0 0 0 15,38 55 0-15,-38-55 0 0,0 0 0 0,50 48-144 16,-50-48 144-16,0 0 0 0,0 0 0 0,55 55 0 16,-55-55 0-16,0 0 0 0,0 0 0 0,0 0 0 15,30 58 0-15,-32-50 0 0,2-8 0 0,0 0 0 16,-13 27 0-16,5-20 0 0,-3-1 0 0,-2 0 0 15,0-2 0-15,0 0 0 0,1-1 0 0,-4 0 128 16,2-1 96-16,0-2 32 0,1 2 0 0,1-2 0 0,-1-2 160 16,0 2 32-16,2-1 16 0,1 0 0 0,0-1-224 15,2 1-48-15,2 1-16 0,0-2 0 16,1 2-176-16,0-1 0 0,4 1-160 0,0 0 160 16,1 0-928-16,1 0-96 0</inkml:trace>
  <inkml:trace contextRef="#ctx0" brushRef="#br1" timeOffset="-129608.02">27907 15866 30399 0,'10'-7'1344'0,"-4"2"288"0,1 1-1312 0,-3 0-320 0,-1 1 0 0,-2 2 0 31,2-2 1856-31,1-1 320 0,3-5 48 0,0-2 16 0,2-2-656 0,-1-1-128 15,-1 0-32-15,-2 0 0 0,-2 1-560 0,-3 0-112 0,-3 2-32 0,0 1 0 16,0 3-176-16,-3 0-32 16,-1 0-16-16,-3 1 0 0,-4 1-176 0,-1 0-48 0,-2 4 0 0,1 2 0 0,-1 2-128 0,2 3-16 31,-4 1-128-31,5 1 192 0,2 2-192 0,2 0 0 0,0 0 0 0,3 1 0 0,1 1 0 0,3-1 0 16,3-11 0-16,0 0 0 0,0 0 0 0,3 52 0 15,-3-52 0-15,0 0 0 16,0 0-160-16,0 0 160 0,31 64-128 0,-31-64 128 0,0 0-256 0,0 0 16 15,0 0 16-15,0 0 0 16,57 44-32-16,-49-43 0 0,-8-1 0 0,0 0 0 16,27-1 256-16,-19-2-144 0,1 0 144 0,-2-1-128 15,0-2 128-15,-1 2 0 0,-2 1 0 0,0-1 0 0,-1-2 0 0,1 0 0 0,0 1 0 0,-1-1 128 16,0-1 48-16,0 3 16 0,-2 0 0 0,2 1 0 31,-3 0 208-31,3 2 48 0,-2-1 16 0,1 2 0 0,1 0-208 0,-2 2-32 16,2 0-16-16,1 1 0 0,-1 1-208 0,1 2 0 0,2-2 128 0,0 2-128 31,-6-6 0-31,0 0 0 0,0 0 0 0,0 0 0 16,0 0 0-16,0 0-160 0,62 24 160 0,-51-24-192 15,0 0-848-15,1-1-176 0,-3-1-48 0,0-1-19696 16</inkml:trace>
  <inkml:trace contextRef="#ctx0" brushRef="#br1" timeOffset="-129352.48">28280 15510 38703 0,'-8'-23'1712'0,"5"13"352"0,1 0-1648 0,2 3-416 0,0 3 0 0,0 1 0 0,0 0 832 0,2-1 64 0,-1-2 32 0,1 1 0 16,0 1-64-16,0 4-16 0,-1 2 0 0,1 7 0 16,-2-9-336-16,0 0-64 0,0 0 0 0,5 62-16 15,-5-62-192-15,0 0-48 0,6 73 0 0,-6-73 0 16,3 61 0-16,-3-61 0 15,3 64 0-15,-3-64 0 0,2 63-192 0,-2-63 128 16,6 55-128-16,-6-55 0 0,0 0 0 0,13 60 0 0,-13-60 0 0,0 0 0 0,0 0 0 0,0 0 0 16,22 55 0-16,-22-55 0 15,0 0-736-15,0 0-32 0,0 0-16 0,0 0-12976 16,0 0-2576-16</inkml:trace>
  <inkml:trace contextRef="#ctx0" brushRef="#br1" timeOffset="-128857.58">28599 15859 34095 0,'5'-3'3024'0,"0"0"-2416"16,1 0-480-16,-2 2-128 0,-1-1 1376 0,1-1 256 0,2-2 48 0,5-4 16 15,6-2-608-15,0-2-128 0,0-1-32 0,-3 0 0 16,-1 3-352-16,-3-2-64 0,-2 2 0 0,-2 1-16 15,-3 0-240-15,0 1-64 0,-2 0 0 0,-4 0 0 16,-4 1-48-16,-1-1-16 0,-2 1 0 0,-3-1 0 16,0 2 0-16,-2 0-128 0,-2 3 192 0,-2 0-64 15,2 2 0-15,0 4 0 0,2 0 0 0,1 3 0 16,-2 3-128-16,2 3 0 0,1 2 0 0,1 3 0 31,0 2 0-31,4 0 0 0,-1 4 0 0,9-22 0 16,-8 46 0-16,8-46 0 0,0 0 0 0,3 57-176 0,-3-57 176 15,0 0-128-15,0 0 128 0,0 0 0 0,0 0 0 0,49 46 0 0,-49-46 0 16,30 0 0-16,-16-2 0 0,0-3 0 0,0-2 0 16,0 0 128-16,-1 0 16 0,0-1 0 0,1 1 0 15,-1 0 80-15,-2-1 16 0,-1 0 0 0,-2-2 0 16,-1 3 0-16,0-1 0 0,1 2 0 0,-4 0 0 0,-3 2 0 0,-1 1 0 0,2 2 0 0,-2-1 0 31,-2 4-16-31,2 1 0 0,-1 1 0 0,1-4 0 16,0 0-224-16,0 0 144 0,0 0-144 0,0 0 128 15,0 59-128-15,0-59 0 0,0 0 0 0,0 0 0 16,0 0 0-16,21 58 0 0,-21-58 0 0,0 0 0 16,0 0 0-16,0 0 0 0,0 0 0 0,42 42 0 15,-42-42-560-15,0 0-32 16,0 0-16-16,0 0-14176 0,0 0-2816 0</inkml:trace>
  <inkml:trace contextRef="#ctx0" brushRef="#br1" timeOffset="-128465.77">29034 15590 37775 0,'-1'-4'1664'0,"1"1"368"0,0 0-1632 0,0 2-400 0,0 1 0 0,0 1 0 0,0-1 832 0,0 0 96 0,0 0 16 0,0 0 0 0,0 0-272 0,1 53-48 0,-1-53-16 0,0 0 0 15,2 62-288-15,-2-62-64 0,0 0-16 0,-2 68 0 16,2-68-240-16,0 0 176 0,5 56-176 0,-5-56 160 15,0 0-160-15,0 0 0 0,11 54 0 0,-11-54 0 16,0 0 0-16,0 0 0 0,0 0 0 0,0 0 0 16,0 0 0-16,0 0 0 0,0 0 0 0,0 0 0 15,0 0 0-15,0 0 0 0,0 0 0 0,0 0 0 16,0 0-160-16,0 0 160 0,0 0 0 0,0 0-144 16,1-7 144-16,-1-3-128 0,-1-2 128 0,1 1-128 15,-1-3 128-15,2 3-160 0,-1 4 160 0,0-2-160 16,1-2 160-16,2 0 0 0,0-2-144 0,0 3 144 0,0 0 0 15,1 4 0-15,-1 1 0 0,0 2 0 16,1 3 0-16,-3-3 0 0,2 3 0 0,-2 0 0 0,2 3 0 0,0 0 0 16,0 4 0-16,3 0 0 0,-6-7 0 0,0 0 0 15,0 0 128-15,0 0-128 0,52 48 0 0,-52-48 0 16,0 0-160-16,0 0-19216 0</inkml:trace>
  <inkml:trace contextRef="#ctx0" brushRef="#br1" timeOffset="-128035.22">29444 15654 40543 0,'0'-4'1792'0,"-1"2"384"0,-2 1-1744 0,3-1-432 0,3 1 0 0,-3 1 0 16,-2 1 288-16,2 1-32 15,3 2 0-15,0 3 0 0,-2 3 112 0,-1-10 16 0,0 0 0 0,0 0 0 0,0 0-256 0,16 59-128 16,-16-59 160-16,0 0-160 0,0 0 0 0,0 0 0 15,0 0 0-15,0 0 0 16,0 0 0-16,52 40 0 0,-42-42 0 0,1 0 0 0,1-4 0 0,0 0 0 16,1-2 0-16,-2-1 0 0,1-1 0 0,-2 0 144 15,-2 3-144-15,-1-1 128 16,2-2 256-16,-2-1 32 0,0-2 16 0,0 2 0 0,-3-1 176 0,0 3 32 16,-1-1 16-16,-2 0 0 0,1 3 96 0,-1 0 16 15,-2 1 0-15,-1 3 0 16,1 3 96-16,1 0 32 0,-1 2 0 0,-1 2 0 15,1 3-560-15,-1 3-96 0,2 2-32 0,-1 4 0 0,1-16-208 0,0 48 0 0,0-48 0 0,0 64 0 16,0-64 0-16,1 65 0 0,-1-65 0 0,0 70 0 31,0-70 0-31,0 88 0 0,0-88-128 0,2 94 128 16,-2-94 0-16,1 70 0 0,-1-70 0 0,3 70 0 0,-3-70 0 16,3 54 0-16,-3-54 0 0,3 49 0 0,-3-49 0 0,0 0 0 15,3 57 0-15,-3-57 0 0,0 0 0 0,0 0 0 16,0 0 0-16,4 52 0 15,-3-49-1008-15,-1-1-80 0</inkml:trace>
  <inkml:trace contextRef="#ctx0" brushRef="#br1" timeOffset="-127241.48">30666 15722 7359 0,'6'-2'656'0,"-3"1"-528"0,-2-1-128 0,-1 2 0 0,0-3 320 0,1 2 48 0,-1 0 0 0,3-2 0 0,0-1-368 0,-2-1-240 16,2 1 48-16,-3 0 0 15,-3 0 192-15,2 2 0 16,-3 1 0-16,0-1 0 0,-1 2-128 0,0 0 128 0,-1 0 0 0,2 0-144 16,-2 0 144-16,2 2-128 0,0-2 128 0,1 1-128 15,0-1 912-15,2 0 192 0,-1 0 48 0,1 0 0 0,-1 2 1088 0,-1-2 224 16,2 2 32-16,-2 0 16 0,2 1 464 0,-1 1 96 16,1 0 0-16,0 2 32 15,-1 1-672-15,1 1-128 0,2 2-16 0,-1 2 0 16,0-12-768-16,0 0-160 0,0 0-16 0,13 55 0 15,-13-55-672-15,0 0-128 0,0 0-32 0,39 53 16 16,-39-53-224-16,0 0-48 0,0 0-128 0,64 34 208 16,-64-34-64-16,0 0-16 0,62 12 0 0,-39-14 16 15,-2-1 96-15,-1-2 16 0,1-1 0 0,-3-2 0 0,-1-1 96 0,-3-2 16 0,1-1 0 0,-6 0 16 32,0-1 0-32,-3-1 16 0,-2 0 0 0,-4-2 0 0,-2 1 16 0,-2-1 0 15,-2-2 0-15,-3 1 16 0,-1 0-144 0,-2 0-32 16,-5 0 0-16,0 1 32 0,-1 1-16 0,-3 2 0 15,0 2 0-15,-2 2 0 0,2 5-272 0,0 0 160 16,0 4-160-16,1 1 128 0,3 4-320 0,0 0-80 16,3 4-16-16,1-1 0 15,2 2-912-15,-1 3-176 0,7 1-32 0,-1 1-19936 0</inkml:trace>
  <inkml:trace contextRef="#ctx0" brushRef="#br1" timeOffset="-126747.77">31135 15535 38703 0,'3'-17'1712'0,"-3"9"352"0,-2-2-1648 0,4 1-416 0,-1 4 0 0,1-1 0 0,-1 0 848 0,1-4 96 0,-1-4 16 0,0-4 0 0,1 1-32 0,-1 3 0 0,-1 3 0 0,-1 3 0 16,-1 6-128-16,1 4-32 0,-2 6 0 0,0 4 0 15,3-12-528-15,0 0-112 0,-8 64-128 0,8-64 176 16,-3 63-176-16,3-63 0 0,-1 78 0 0,1-78 0 15,-2 88 0-15,2-88 0 0,-4 100 0 0,3-48 0 16,-1-1 0-16,2-51 0 0,-4 82 0 0,4-82 0 16,-6 62 0-16,6-62 0 0,0 0 0 0,-4 62 0 15,4-62 0-15,0 0 0 0,0 0 0 0,0 0 0 0,0 0 0 16,0 0 0-16,0 0 0 0,0 0 0 0,0 0 0 0,0 0 0 16,0 0 0-16,0 0 0 0,0 0 0 0,0 0 192 15,0 0-64-15,10 2 0 0,-13-13 16 0,0-1 0 16,0-2 0-16,1-1 0 0,-3-1 48 0,0-2 16 15,-1-1 0-15,0-2 0 0,-1 0 80 0,2 0 16 16,-2 0 0-16,1 2 0 0,2 4-112 0,-2 0-32 16,3 4 0-16,0 3 0 0,2 1-160 0,1 2 0 15,-1 4 0-15,1 0 128 0,2 1-128 0,3 1 128 16,-5-1-128-16,0 0 128 0,0 0-128 0,0 0 0 16,55 27 0-16,-55-27 0 0,0 0 272 0,58 20 32 0,-58-20 0 0,48 9 0 15,-48-9 144-15,56 8 16 0,-23-7 16 16,-33-1 0-16,58 3-288 0,-34-3-48 15,-7-2-16-15,-2 2 0 0,-2-1-128 0,-2 0-272 16,-1-4 64-16,-4 2 16 16,-2 1-1664-16,-4-1-320 0</inkml:trace>
  <inkml:trace contextRef="#ctx0" brushRef="#br1" timeOffset="-126047.75">26869 16869 16575 0,'0'-2'1472'0,"0"1"-1168"0,0-1-304 0,0 2 0 15,0 0 1280-15,-2 0 208 0,1 0 48 0,-2 2 0 0,0 2 960 0,-2 2 208 0,1 4 48 0,-4 4 0 16,3 3-944-16,-1 3-176 0,6-20-32 0,-10 48-16 15,10-48-848-15,-8 60-160 0,8-60-48 0,-4 67 0 0,4-67-80 16,0 68-32-16,0-68 0 0,7 67 0 0,-7-67-192 0,15 62-32 16,-15-62-16-16,20 57 0 0,-20-57 16 0,0 0 16 15,34 65 0-15,-34-65 0 0,0 0-32 0,0 0-16 16,49 59 0-16,-49-59 0 0,0 0-160 0,0 0 0 16,50 23 0-16,-50-23 128 0,25-1-128 0,-11-1 0 15,-1-2 0-15,0-2 0 0,1 1 0 0,-1-3-192 16,-2 0 32-16,-3 0-12560 15,1-1-2512-15</inkml:trace>
  <inkml:trace contextRef="#ctx0" brushRef="#br1" timeOffset="-125845.03">26681 17266 35935 0,'17'-10'1600'0,"-3"3"320"0,3 0-1536 0,-3 1-384 0,-12 6 0 0,2-1 0 16,4-2 880-16,9-3 96 0,9-2 32 0,8-4 0 16,5 1-432-16,-4 3-64 0,-3 1-32 0,-7 4 0 15,-25 3-480-15,39 1-128 0,-39-1-16 0,0 0 0 0</inkml:trace>
  <inkml:trace contextRef="#ctx0" brushRef="#br1" timeOffset="-125097.64">27321 16959 34095 0,'3'-6'1504'0,"-2"4"320"0,3 0-1456 0,-2 1-368 0,-1 2 0 0,1 1 0 16,-2 2 832-16,1 2 80 0,-1-6 32 0,0 0 0 15,0 0 192-15,7 66 32 0,-7-66 16 0,-3 56 0 16,3-56-672-16,-5 61-144 15,5-61-32-15,-6 58 0 0,6-58-208 0,-8 61-128 0,8-61 160 0,-9 59-160 16,9-59 0-16,-6 50 0 0,6-50 0 0,0 0 0 16,-2 55 0-16,2-55 0 0,0 0 0 0,0 0 0 15,0 0 128-15,0 0-128 0,0 0 0 0,0 0 0 16,0 0 192-16,0 0-48 0,0 0-16 0,0 0 0 16,0 0 32-16,0 0 0 0,0 0 0 0,12-9 0 15,-10-1 16-15,-1-1 0 0,1-2 0 0,-1-1 0 0,3-1 16 0,0-1 0 16,3 1 0-16,1 0 0 15,1 0-192-15,0 2 160 0,-1 5-160 0,-1-1 160 0,0 4-160 0,2 2 0 16,-1 0 0-16,-1 3 0 0,2 1 0 0,-1 2 0 16,0 3 0-16,-1 0 0 0,-7-6 0 0,0 0 0 15,0 0 0-15,0 0 0 0,24 59-128 0,-24-59 128 16,0 0 0-16,0 0 0 0,4 68 0 0,-4-68 0 16,0 0 0-16,5 51 0 0,-5-51 0 0,0 0 0 15,0 0 0-15,0 0 0 0,0 0 0 0,36 57 0 0,-36-57 0 0,0 0 0 16,0 0 0-16,44 0 0 0,-33-2 0 15,0-3 0-15,0 0-192 0,2-1 192 16,-1-1-160-16,-1 0 160 0,0 0-256 0,-1-2 64 16,0 0 0-16,-3-3 0 15,0 2 192-15,-1-4 0 0,-2 1 0 0,-1-2-144 0,1-2 144 0,-3 0 0 0,1 0 0 0,-2 2 128 16,0 0 192-16,0 3 64 0,0 0 0 0,-2 4 0 16,2 4 144-16,-2 1 48 0,0 1 0 0,-1 2 0 15,0 5-128-15,-1-1-32 16,0 4 0-16,0 2 0 0,0 3-176 0,-1 0-48 0,1 2 0 0,4-15 0 15,0 0-192-15,-7 53 0 0,7-53 0 0,0 0 0 16,7 53 0-16,-7-53 0 0,0 0 0 0,0 0 0 0,0 0 0 0,40 58 0 16,-40-58-128-16,0 0 128 15,0 0 0-15,0 0 0 16,52 7 0-16,-42-11 0 0,1-2 0 0,0 1 0 0,1-2 0 0,-2-2 0 16,-3 1 0-16,0-1 0 0,3-1 0 0,-1-1 0 0,0 0 192 0,-2-2-48 15,-1 0-16 1,-4-1 0-16,-2 1 272 0,-1-2 48 0,-3 1 16 0,-3-2 0 0,-2 2-32 0,-2 0-16 15,-2 1 0-15,-1 1 0 16,0 0-160-16,-2 2-16 0,1 2-16 0,-3 1 0 16,1 3-224-16,1 2 0 0,1 2 128 0,0 2-128 15,3 2-176-15,0 1-80 0,3 2 0 0,0 2-16 32,2 1-1104-32,1 0-224 0,2 1-32 0,4-11-20704 0</inkml:trace>
  <inkml:trace contextRef="#ctx0" brushRef="#br1" timeOffset="-124678.2">28320 17170 5519 0,'0'-3'496'0,"0"0"-496"0,-2 0 0 0,1 2 0 0,-1 1 2048 0,-2-2 304 0,-3-1 64 0,-4-1 16 0,-6 0 240 0,-2 1 48 15,0 3 16-15,-2 0 0 0,1 4-560 0,0-1-128 16,0 4 0-16,-1-1-16 0,4 0 96 0,3 1 32 16,1 1 0-16,3-1 0 0,3 0-1232 0,3 0-240 15,3 0-48-15,1 0-16 0,2 1-336 0,3 0-64 0,-5-8-16 0,0 0 0 16,0 0-80-16,0 0-128 0,0 0 176 0,62 44-176 16,-62-44 128-16,0 0-128 0,0 0 0 0,0 0 0 15,52 51 0-15,-52-51 0 0,0 0 0 0,0 0 0 16,0 0 0-16,7 56 0 0,-11-46 0 0,-3-1 0 15,-2-1 0-15,-1-1 0 0,-1-1 0 0,0-2 0 16,0 0 208-16,-1 0-64 0,1-1-16 0,0-1 0 16,-1-1 192-16,3-1 48 0,-1 0 0 0,0-1 0 0,3-1 144 0,0 1 16 15,1-2 16-15,0 2 0 0,3-1-368 0,1 1-176 16,0-1 160-16,2 2-160 0,2-1 0 0,-1 1 0 16,3 0-128-16,3 0 128 15,0-1-752 1,0 1-32-16,3-2-16 0,-1 1-12448 0,1-2-2496 0</inkml:trace>
  <inkml:trace contextRef="#ctx0" brushRef="#br1" timeOffset="-124330.14">28284 17363 9215 0,'2'0'816'0,"-1"0"-656"0,1 0-160 0,-1 0 0 16,0 0 3536-16,1 2 688 0,2-2 128 0,2 1 16 16,-6-1-208-16,0 0-32 15,0 0-16-15,0 0 0 0,48 10-2432 0,-48-10-480 0,0 0-112 0,34 1 0 16,-23-2-416-16,0-3-80 0,1 1-16 0,0-1 0 15,1-1-256-15,-2 1-64 0,1-2-16 0,-1 1 0 16,0-2-96-16,-1 0-16 0,-1 0 0 0,-1 0 0 16,-1-2 112-16,-3 2 16 15,-1 0 0-15,0 0 0 0,-3-2 48 0,-1 0 16 0,-2-1 0 0,-2 0 0 0,1 1-64 0,-1 1-16 16,-2-1 0-16,-3 1 0 16,0 1-240-16,-2 1 176 0,0 2-176 0,-1 1 160 15,2 3-160-15,1 1 0 0,0 4 0 0,0 0 0 16,2 5 0-16,1 0 0 0,1 4 0 0,0 0 0 15,6-14 0-15,0 0 0 0,-3 44 0 0,3-44 0 16,0 0 0-16,0 0 0 0,26 65 0 0,-26-65 0 16,0 0 0-16,0 0 0 0,48 50 192 0,-48-50-64 15,0 0 192-15,51 21 48 0,-51-21 0 0,0 0 0 16,60 11-368-16,-40-11 128 0,-1 0-128 0,-2 0 0 16,-2-1-768-16,-2-1-240 0</inkml:trace>
  <inkml:trace contextRef="#ctx0" brushRef="#br1" timeOffset="-123672.83">29311 17175 31327 0,'5'-3'1392'0,"-4"2"272"0,2 0-1328 15,-2-1-336-15,1 2 0 0,-2 0 0 0,0 0 1376 0,0 0 208 0,0 2 32 0,-2 0 16 0,1 4-288 0,-3 1-64 0,-1 2-16 0,1 2 0 0,0 0-800 0,1 3-144 16,0 0-48-16,2 2 0 0,1-16-144 0,0 0-128 16,0 0 144-16,18 65-144 15,-18-65 0-15,0 0 0 0,0 0 0 0,55 58 0 16,-55-58 0-16,0 0 0 0,0 0 0 0,61 25 0 0,-47-23 0 0,0-2 0 16,-1-2 0-16,0 0 0 15,-2-3 0-15,0 0 0 0,-2-2 0 0,1 0 0 16,-3-2 192-16,1-1 0 0,-2 0 0 0,-1-1 0 0,0 0 416 0,-1-1 80 15,-1 1 16-15,0 0 0 0,-3-1 48 0,0 1 16 16,-2 1 0-16,1 2 0 0,-2 1-144 0,0 1-32 16,-1 0 0-16,1 4 0 0,-3 2-224 0,2 1-48 15,0 2-16-15,0 1 0 0,-1 3-304 0,3 2 0 16,-1-1 0-16,3 3 0 0,0 1 0 0,1-1 0 0,2 0 0 0,-3-11-144 16,0 0-48-16,0 0-16 0,0 0 0 0,44 51 0 15,-44-51 48-15,0 0 16 16,0 0 0-16,59 19 0 0,-43-19 144 0,2 0 0 0,0-3 0 15,-1 0-128-15,0-1 128 0,-3-2 0 16,-2 0 0-16,-2 1 0 0,-5-1 0 0,0 0 0 16,-1-1 0-16,-3-1 0 0,-1-1 0 0,-1 1 144 15,-1-1-144-15,0 1 0 0,-1 1 176 0,-2-2-176 16,3 1 160-16,-3-1-160 0,3 2 208 0,-1-1-48 16,0 2-16-16,0-1 0 0,0 3-144 0,2 1 0 15,-1 0 0-15,1 2 0 0,0 1-928 0,-1 0-64 0,2 3-16 0,0 1-20880 0</inkml:trace>
  <inkml:trace contextRef="#ctx0" brushRef="#br1" timeOffset="-123439.89">29900 17267 42383 0,'0'-7'1872'0,"0"4"400"0,0 0-1824 0,2 2-448 0,-2 0 0 0,0 1 0 0,1 0 320 0,-1 0-48 0,2 0 0 0,-2 2 0 0,0 3 368 0,-2 0 80 0,2 5 16 0,-1 0 0 16,1-10-464-16,0 0-80 0,0 0-32 0,7 57 0 15,-7-57-160-15,0 0 0 0,0 0 0 0,0 0 0 16,37 63-256-16,-37-63 0 0,0 0 16 0,0 0 0 16,0 0-736-16,0 0-160 0</inkml:trace>
  <inkml:trace contextRef="#ctx0" brushRef="#br1" timeOffset="-123218.3">30163 16994 1839 0,'-3'-18'160'0,"2"5"-160"0,-1 3 0 0,1 5 0 0,1 2 6224 0,-1 3 1216 0,1 0 240 0,-2 0 64 15,-1-1-4032-15,2 1-816 0,-2 1-144 0,0 6-48 16,1 3-1488-16,-1 3-288 0,3-13-64 0,0 0-16 15,-2 55-512-15,2-55-96 0,0 0-32 0,7 69 0 16,-7-69 64-16,0 0 16 0,17 79 0 0,-17-79 0 16,0 0-288-16,19 74 0 0,-19-74 128 0,0 0-128 15,0 0 0-15,27 65 0 0,-27-65 0 0,0 0 0 0,0 0-320 0,0 0 0 16,0 0-16-16,55 35-19024 16</inkml:trace>
  <inkml:trace contextRef="#ctx0" brushRef="#br1" timeOffset="-122773.7">30501 16937 39615 0,'1'-6'1760'0,"1"4"352"0,-1 1-1680 0,-1 0-432 0,0 1 0 0,0 0 0 16,0 1 736-16,0 3 64 0,-1 2 16 0,1-6 0 15,0 0-144-15,-7 47-32 0,7-47 0 0,-6 45 0 16,6-45-224-16,-7 51-48 0,7-51-16 0,-7 58 0 15,7-58-80-15,-6 56-16 0,6-56 0 0,-3 54 0 16,3-54-256-16,0 0 0 0,0 63 128 0,0-63-128 16,0 0 0-16,0 0 0 15,0 0 0-15,0 0 0 0,12 58 0 0,-12-54 0 0,1-2 0 0,-1-2 0 16,0 0 0-16,0-2 0 16,-1 0 0-16,-1-3-144 0,1 1 144 0,-2-1 0 0,2-3-144 0,-2 1 144 0,0-1 0 0,0-1 0 15,2 0-144-15,-1-1 144 0,2-3 0 0,0-1 0 16,3-2 0-16,0 2 0 0,1-1 0 0,2 2 0 15,-1 0 0-15,4 2 0 16,-1 2 0-16,1 4 128 0,1-1-128 0,0 3 0 0,-1 3 0 0,1 0 0 16,-10 0 0-16,0 0 0 15,0 0 0-15,0 0 0 0,51 26 0 0,-51-26 0 0,0 0 0 0,0 0 0 16,0 0 144-16,0 0-144 16,51 55 288-16,-51-55-32 0,0 0 0 0,0 0 0 0,0 0-112 0,0 0-16 15,50 39-128-15,-43-34 192 0,0-4-192 0,0 0 0 0,0 1 0 16,-2-4 0-1,1 1-320-15,-2-2-128 0,1 0 0 0,-3 1-20608 0</inkml:trace>
  <inkml:trace contextRef="#ctx0" brushRef="#br1" timeOffset="-122594.85">30030 17059 41471 0,'-2'-2'1840'0,"2"0"368"0,1 2-1760 0,2 0-448 0,1 0 0 0,-1 0 0 0,2 0 384 0,4 0 0 0,-9 0 0 0,0 0 0 0,58 6 0 0,-58-6 0 16,56 5 0-16,-56-5 0 0,53 9-384 0,-53-9-256 31,0 0 48-31,56 13 0 0</inkml:trace>
  <inkml:trace contextRef="#ctx0" brushRef="#br1" timeOffset="-121757.15">31521 17023 22111 0,'4'-2'1968'0,"-1"2"-1584"0,0 0-384 0,-2 0 0 0,0 2 912 0,2-1 112 0,1 1 0 0,4 2 16 0,-8-4 912 0,0 0 176 15,0 0 48-15,0 0 0 0,56 61-944 0,-56-61-176 16,0 0-32-16,23 56-16 0,-23-56-272 0,0 0-48 15,0 0-16-15,18 68 0 0,-18-68-176 0,0 0-48 16,0 0 0-16,0 0 0 0,0 0-192 0,11 58-32 16,-11-54-16-16,0-1 0 15,0 0 48-15,0-2 16 0,-1-1 0 0,-1 0 0 0,1-3-80 0,-2 0-32 16,0-1 0-16,-1-1 0 16,1-1 64-16,-1-1 16 0,0-2 0 0,1 1 0 0,-1-1-32 0,1 1 0 0,0-2 0 0,3 0 0 15,-1 0-208-15,2-1 176 0,1 1-176 0,0-1 160 16,4-1-160-16,0 1 0 15,1 1 0-15,1 0 0 0,2 0 0 0,1 2 0 0,1 1 0 16,-1 1 0-16,0 1 0 0,-1 2-144 0,-1 1 144 0,-2 4-160 16,0-1-32-16,-7-1-16 0,0 0 0 0,0 0 0 15,0 0-48-15,0 0 0 0,0 0 0 0,39 62 0 16,-39-62 112-16,0 0 16 16,0 0 0-16,0 0 0 0,20 64 128 0,-20-64 0 15,0 0 0-15,0 0 0 0,0 0 0 0,0 0 0 16,34 61 0-16,-28-54 0 0,-6-7 0 0,0 0 0 15,0 0 0-15,0 0-12768 0,0 0-2576 16</inkml:trace>
  <inkml:trace contextRef="#ctx0" brushRef="#br1" timeOffset="-121451.83">31983 17129 26719 0,'-3'-7'2368'0,"0"2"-1888"0,3 1-480 0,0 3 0 15,0 1 3472-15,0 0 608 0,-1 0 112 0,1 0 32 16,-2 3-2752-16,1 1-528 0,-2 1-112 0,0 4-32 16,0 1-320-16,0 2-64 0,3-12-16 0,0 0 0 15,-2 50-272-15,2-50-128 0,0 0 0 0,0 0 128 0,22 68-128 0,-22-68 0 16,0 0 0-16,0 0 0 16,54 46 0-16,-54-46 0 0,0 0 0 0,52 10 0 15,-35-11 0-15,1-2 0 0,-1-1 128 0,2-2-128 0,-2-2 320 0,-2-1-32 16,1-1 0-16,-5 0 0 0,0-1 288 0,-2-2 64 15,-2 1 16-15,-4-1 0 0,-2 0 192 0,-2-1 48 16,-3 0 0-16,-2 0 0 0,-3 1-176 0,0 0-16 16,-6 1-16-16,0 0 0 0,-1 4-208 0,-1-1-32 15,-1 4-16-15,-2-1 0 0,0 3-432 0,-1 1 0 0,2 2 0 16,-3 0 0 0,0 2-1024-16,1 3-224 0,-3 2-48 0,-1 3-22816 0</inkml:trace>
  <inkml:trace contextRef="#ctx0" brushRef="#br1" timeOffset="-120602.7">27238 18157 9215 0,'0'0'816'0,"0"0"-656"0,0 0-160 0,0 0 0 0,0 2 896 0,0-2 160 0,0 1 32 0,-2 0 0 0,2 4 1136 0,0-1 224 0,0-4 48 0,0 0 16 15,0 0 368-15,0 0 80 0,0 0 16 0,7 63 0 16,-7-63-1104-16,0 0-208 0,0 0-64 0,17 65 0 16,-17-65-640-16,0 0-144 0,0 0-32 0,30 57 0 15,-30-57-400-15,0 0-64 0,0 0-32 0,0 0 0 16,63 38 16-16,-63-38 0 0,0 0 0 0,48 3 0 16,-32-6 48-16,0 0 16 0,-2-1 0 0,1-3 0 15,1 0 16-15,-2-2 0 0,1 1 0 0,1-2 0 0,-3 0 48 16,-1-1 16-16,0 1 0 0,-1-1 0 0,0 2-80 0,-1-1-16 15,0 2 0-15,-1 1 0 0,0 1-96 16,0 2-32-16,-1 1 0 0,-1 2 0 0,-7 1-224 0,0 0 144 16,0 0-144-16,0 0 128 0,0 0-128 0,0 0 0 15,53 34 0-15,-53-34 0 16,0 0 0-16,0 0 0 0,0 0-144 0,0 0 144 16,29 63 0-16,-29-63-192 0,0 0 192 0,0 0-160 0,0 0 160 0,0 0-160 15,0 0 160-15,0 48-160 0,-1-45 160 0,-2-2 0 0,2-1 0 0,-1 0 0 16,1-1 0-16,-1-2 0 15,0 0 0-15,0-2 0 0,2 0 128 0,-1 0-128 16,1-1 160-16,1-1-160 0,-1 0 208 0,3-1-48 16,0-1-16-16,1-2 0 0,-1 1-144 0,1 0 192 15,2-1-192-15,-2-2 192 0,3 0-192 0,2 1 0 0,-1 0 0 0,3 1 128 16,-1 2-128-16,3 2 0 0,-2 2 0 0,2 2 0 16,-2 1 0-16,-11 2 0 0,0 0 0 0,0 0 0 15,51 17-160-15,-51-17 160 0,0 0 0 0,0 0-144 16,45 44 144-16,-45-44 0 0,0 0-144 0,0 0 144 15,0 0 0-15,43 60 0 0,-43-60 0 16,0 0 0-16,0 0 0 0,0 0 0 0,0 0 0 0,29 60 0 16,-29-60-368-16,0 0 48 0,0 0 16 0,0 0 0 31,0 0-608-31,0 0-128 0,0 0-32 0,0 0-19696 0</inkml:trace>
  <inkml:trace contextRef="#ctx0" brushRef="#br1" timeOffset="-120348.37">28202 17990 14735 0,'-1'-7'1312'16,"0"3"-1056"-16,1 1-256 0,0 3 0 0,0 0 5504 0,0 2 1056 0,0 1 208 0,0-1 32 0,0 4-4832 0,0-6-976 0,0 0-192 0,0 0-32 0,7 62-192 0,-7-62-16 0,0 0-16 0,12 69 0 31,-12-69-160-31,0 0-16 0,17 77-16 0,-17-77 0 15,0 0-176-15,16 70-48 0,-16-70 0 0,0 0 0 16,0 0-128-16,18 67 0 0,-18-67 0 0,0 0 0 0,0 0 0 0,0 0 0 16,0 0 0-16,0 0 0 0,0 0-144 0,0 0-16 15,0 0 0-15,0 0-13264 16,0 0-2640-16</inkml:trace>
  <inkml:trace contextRef="#ctx0" brushRef="#br1" timeOffset="-120143.27">28022 18231 28559 0,'5'-3'2544'0,"-1"1"-2032"0,2 2-512 0,-2 0 0 15,1-1 2128-15,2 0 336 0,5-1 64 0,8-1 16 16,8-2-800-16,5 0-144 0,2 0-48 0,-1 1 0 16,-1 1-672-16,-5-2-144 0,-1 3-32 0,-5-1 0 15,1 0-448-15,-3 2-80 0,-2-1-32 0,-1 1 0 16,-1-1-144-16,-2 2 0 0,-2 0 0 0,-2 0 0 31,0 0-704-31,-3 0-64 0,-1 3 0 0,-3 0-19008 0</inkml:trace>
  <inkml:trace contextRef="#ctx0" brushRef="#br1" timeOffset="-119780.93">28457 18317 33167 0,'0'0'1472'0,"0"0"304"0,35-3-1424 0,-28 2-352 15,-3-1 0-15,-1 1 0 0,1-1 1600 0,3 1 256 16,5-2 64-16,2-1 0 0,4 0-928 0,3-2-176 16,1 0-48-16,-3 1 0 0,0 0-384 0,-2 0-96 15,0 1-16-15,-2-2 0 0,1-1-96 0,-4 1-32 16,0 0 0-16,-4-1 0 0,1-1 32 0,-5-1 0 16,0 2 0-16,-1-1 0 0,-3-1 80 0,0 0 0 0,-3-1 16 0,-1 0 0 15,0 1 16-15,-2-1 0 0,0 3 0 0,-1 0 0 16,-1 3-160-16,-1 3-128 0,-1 1 192 0,1 1-192 15,-1 2 0-15,-2 3 0 16,0 2 0-16,-1 2 0 0,2 1 0 0,-1 2 0 16,4 1 0-16,-1 2 0 0,2-2 0 0,3 0 0 15,4-14 0-15,0 0 0 0,-3 42 0 0,3-42 0 16,0 0 0-16,0 0 0 0,0 0 0 0,29 55 0 16,-29-55 0-16,0 0 0 0,0 0 0 0,0 0 0 0,65 30 0 0,-65-30 0 0,0 0 0 0,0 0 0 31,60 14-192-31,-60-14 192 15,0 0-960-15,0 0-112 0</inkml:trace>
  <inkml:trace contextRef="#ctx0" brushRef="#br1" timeOffset="-119412.83">28916 18188 35935 0,'0'-3'1600'0,"1"2"320"16,1 0-1536-16,-2-1-384 0,0 2 0 0,0 2 0 0,1-1 1136 0,0 2 144 15,2 0 48-15,-3-3 0 0,0 0-528 0,0 0-96 0,0 0-32 0,0 0 0 16,34 60-304-16,-34-60-64 0,0 0-16 0,0 0 0 16,0 0-96-16,30 65-32 15,-30-65 0-15,0 0 0 0,0 0-160 0,0 0 0 16,0 0 0-16,0 0 0 0,17 57 0 0,-19-54 0 16,2 0 0-16,0-2 0 0,-1-1 0 0,1 0 0 15,-1-3 0-15,-1 0 0 0,1 0 0 0,-2-1 0 16,1 0 0-16,1 0 0 0,0-2 0 0,-1-1 0 15,2 1 0-15,-1-1 0 0,1 0 0 0,-2-1 0 0,4 1 144 0,-1 0-144 16,2 1 272-16,0-1-16 16,3 1 0-16,-1 2 0 0,1 0 48 0,1 1 0 0,0 2 0 0,0-2 0 15,0 1-32-15,2 1 0 0,-2 0 0 0,0 1 0 16,1 0-16-16,-8 0 0 0,0 0 0 0,0 0 0 16,0 0-128-16,47 7-128 0,-39-7 144 0,-8 0-144 15,0 0 0-15,0 0 0 0,41 2 0 0,-31-2 0 31,-1-1-512-31,-1 0-80 0,-1-1-32 0,-1 2-20544 0</inkml:trace>
  <inkml:trace contextRef="#ctx0" brushRef="#br1" timeOffset="-118934.77">29304 18222 37775 0,'5'-4'1664'0,"-1"0"368"0,0 1-1632 0,-1 1-400 0,-2 2 0 0,-1 0 0 0,0 0 1040 0,3 0 128 0,0 0 32 0,3 0 0 16,-6 0-416-16,0 0-80 16,0 0 0-16,0 0-16 0,0 0-368 0,0 0-64 0,0 0 0 0,35 60-16 15,-35-60-240-15,0 0 176 0,0 0-176 0,0 0 160 16,10 58-160-16,-10-58 0 0,0 0 0 0,0 0 0 31,0 0 0-31,0 0 0 0,7 49 0 0,-6-45 0 0,2-1 0 0,-2-1 0 16,1-2 0-16,-1 0 0 0,1 0 0 0,-1-3 0 15,0 0 0-15,-1 0 0 0,2-1 0 0,-2-2 0 16,0 1 0-16,0-1 0 0,1 0 0 0,-1-1 0 16,0 2 128-16,2-3-128 0,-2 1 0 0,1 0 192 15,2-1-192-15,-2-1 192 0,2 0-64 0,1-4-128 16,2 0 192-16,-2-1-64 0,3 3-128 0,-1-1 128 16,3 1-128-16,-2 1 128 0,0 3-128 0,0 1 0 15,1 1 0-15,-1 2 0 0,0 2 0 0,-7 1 0 0,0 0 0 0,0 0 0 16,0 0 0-16,0 0 0 0,0 0 0 0,54 22 0 15,-54-22 0-15,0 0 0 0,0 0 0 0,0 0 0 16,0 0 0-16,0 0 192 0,42 54-192 0,-42-54 192 16,0 0-32-16,0 0 0 0,0 0 0 0,0 0 0 15,0 0 16-15,0 0 0 0,0 0 0 0,0 0 0 16,24 56-176-16,-22-53 0 0,-1-1 144 0,1-1-144 16,-2-1 0-16,1 1 0 0,2-1 0 0,0 0-128 15,-2 2-960-15,3-2-176 0</inkml:trace>
  <inkml:trace contextRef="#ctx0" brushRef="#br1" timeOffset="-118543.83">29930 18111 18431 0,'4'-8'816'15,"-1"3"160"-15,0 1-784 0,-2-1-192 0,-1 3 0 0,0 0 0 0,0 1 2048 0,-1-1 384 0,1-2 64 0,-1 0 0 0,-2-2 640 0,-2 3 128 0,0 0 32 0,-2 1 0 16,-2 2-1888-16,1 0-368 16,-2 2-80-16,-1 1 0 0,-1 2-272 0,1 0-48 0,0 1-16 15,-1 2 0-15,4 1-336 0,-1-1-64 0,2 2-16 0,0 0 0 16,5 0-208-16,2-10 0 0,0 0 0 0,0 0 0 16,0 0 0-16,0 0-192 0,12 58 192 0,-12-58-160 15,0 0-128-15,0 0-32 0,0 0 0 0,0 0 0 0,54 48-32 0,-54-48-16 16,0 0 0-16,0 0 0 0,0 0 112 0,47 42 0 15,-47-42 16-15,0 0 0 16,0 0 96-16,0 0 16 0,0 0 0 0,42 44 0 16,-42-44 128-16,0 0 0 0,0 0 0 0,0 0 0 15,-11 21 0-15,2-16 0 0,-1-1 0 0,-2-1 0 0,-1 1 0 0,-3 0 128 16,1-1-128-16,-1 1 128 16,1-2 240-16,-1 0 48 0,2-2 16 0,1 0 0 0,3 0 0 15,2 0 0-15,2-1 0 0,1-2 0 0,0 0-432 0,4 2-192 16,-2-2 0-16,3 3-19600 0</inkml:trace>
  <inkml:trace contextRef="#ctx0" brushRef="#br1" timeOffset="-118098.46">30124 18061 25791 0,'0'-11'2304'0,"0"1"-1856"16,1 3-448-16,-1 3 0 15,0 1 2400-15,0-1 384 16,-1-5 80-16,1-4 16 0,0-4-896 0,0-1-192 0,-2 2-16 0,2 5-16 0,-1 3-768 0,-1 3-160 16,1 4-16-16,0 4-16 0,-1 3-288 0,1 2-64 15,1-8-16-15,0 0 0 0,0 0-32 0,-2 58 0 16,2-58 0-16,0 0 0 0,0 61-16 0,0-61 0 16,0 0 0-16,5 65 0 15,-5-65-144-15,0 0-48 0,4 70 0 0,-4-70 0 0,0 0-192 0,5 65 0 31,-5-65 0-31,0 0 0 0,0 0 0 0,6 55 0 0,-6-55 0 0,0 0 0 0,0 0 0 0,0 0 0 16,0 0 0-16,0 0 0 16,0 0 0-16,0 0 0 0,0 0 0 0,0 0 0 0,-1 7 0 0,3-14 0 15,0 0 0-15,2-1 144 0,-1-1-144 0,3-1 0 0,-1 1 144 16,1-1-144-16,1 0 0 0,0 0 0 16,3 1 0-16,-2 0 0 0,2 1 0 0,0 4 0 0,-1 1 0 0,-1 1 0 15,1 2-160-15,-2 1 160 0,-7-1-192 0,0 0 192 31,0 0-240-31,0 0 64 0,0 0 16 0,0 0 0 16,0 0-16-16,42 48 0 0,-42-48 0 0,0 0 0 16,0 0 176-16,0 0 0 0,0 0 0 0,33 57 0 15,-33-57 0-15,0 0 0 0,0 0 0 0,0 0-128 16,0 0-256-16,53 33-32 0,-53-33-16 0,0 0-20880 16</inkml:trace>
  <inkml:trace contextRef="#ctx0" brushRef="#br1" timeOffset="-117890.17">30744 18202 13823 0,'-7'-1'1216'0,"2"0"-960"0,4 2-256 16,0-1 0-16,1 0 5744 0,-2 1 1104 0,2 1 208 0,0 1 48 0,0 1-4960 0,-1 1-992 0,1-5-208 0,0 0-48 15,0 0-192-15,0 0-32 0,0 0-16 0,13 56 0 16,-13-56-432-16,0 0-96 0,0 0 0 0,0 0-128 15,0 0 0-15,0 0 0 0,48 49 0 0,-48-49 0 32,0 0-864-32,0 0-80 0</inkml:trace>
  <inkml:trace contextRef="#ctx0" brushRef="#br1" timeOffset="-117416.15">30877 18294 34095 0,'-2'0'1504'0,"1"2"320"0,-1 0-1456 0,1 1-368 0,-1-1 0 0,1 0 0 0,1 1 1392 0,-1 2 208 16,-2 3 32-16,-1 3 16 0,4-11-688 0,-9 33-128 16,9-33-16-16,0 0-16 0,-6 58-368 0,6-58-80 15,0 0-16-15,-1 56 0 0,1-56-208 0,0 0-128 16,0 0 128-16,10 61-128 0,-10-61 0 0,0 0 0 16,0 0 0-16,0 0 0 0,0 0 0 0,0 0 0 15,0 0 0-15,0 0 0 0,0 0 0 0,0 0 144 0,0 0-144 16,34-6 0-16,-34-6 144 0,0 0-144 0,-2 0 0 15,1-3 144-15,0 0-144 0,-2-1 192 16,1-1-192-16,2-1 192 0,-1-2-64 0,0-1-128 16,1-3 192-16,-2-1-64 0,2-2 96 0,0 0 16 0,0-1 0 0,2 1 0 15,-1 0-16-15,3 2 0 0,0 1 0 0,2 4 0 16,1 3-64-16,0 3-16 0,2 0 0 0,1 2 0 16,-2 2 16-16,2 2 0 0,1 1 0 0,1 1 0 15,-1 2-160-15,0 1 192 16,0 2-192-16,-11 1 192 0,0 0-192 0,0 0 0 0,47 17 0 0,-47-17 0 0,0 0 0 0,0 0 0 15,45 48 0-15,-45-48 0 0,0 0 0 0,33 52 128 16,-33-52-128-16,0 0 0 16,0 0 0-16,27 66 0 0,-27-66 128 0,0 0-128 15,0 0 0-15,0 0 0 0,-2 58 0 0,-8-52 128 0,-1 0 80 0,-3-2 16 16,-3-1 0-16,-1-2 0 0,-2 1 144 0,-3-1 16 16,-1-1 16-16,2-1 0 0,2-1-96 0,0 1-32 15,3-2 0-15,0 0 0 16,4-1-272-16,2 0-272 0,1-1 48 0,3 1-15104 15,0-2-3024-15</inkml:trace>
  <inkml:trace contextRef="#ctx0" brushRef="#br1" timeOffset="-117227.28">30619 18046 14735 0,'-19'-3'1312'0,"7"1"-1056"16,4 1-256-16,4-1 0 0,4 2 7104 0,0 0 1344 0,0 0 288 0,0 0 48 0,-2 0-7056 0,2 2-1408 16,0-1-320-16,2 1 0 0,-1 1-336 0,2-1-96 0,-3-2-16 0,0 0 0 0</inkml:trace>
  <inkml:trace contextRef="#ctx0" brushRef="#br1" timeOffset="-116846.14">27475 17832 29487 0,'-14'-1'2624'0,"4"-1"-2112"16,4 2-512-16,6 0 0 0,2-1 1424 0,-1 0 176 16,-4-1 48-16,-1 1 0 0,0-2-688 0,2 0-128 15,4 0-16-15,3 0-16 16,5 3-1120-16,4 0-240 0,-14 0-32 0,46-1-16 0</inkml:trace>
  <inkml:trace contextRef="#ctx0" brushRef="#br1" timeOffset="-116455.36">31375 17764 32255 0,'7'-8'1424'0,"0"2"304"0,2 2-1392 0,1 3-336 0,-2 1 0 0,-1 0 0 15,2 0 176-15,5 1-48 0,8 2 0 0,-22-3 0 0,67 15 1248 0,-25 1 240 16,-42-16 48-16,82 45 16 0,-82-45-592 0,76 59-128 0,-76-59-32 0,71 73 0 15,-71-73-352-15,68 81-64 16,-68-81 0-16,63 89-16 0,-63-89-112 0,54 88-32 16,-54-88 0-16,35 75 0 0,-35-75-224 0,22 64-128 15,-22-64 128-15,14 59-128 0,-14-59 0 0,0 0 0 16,11 73 0-16,-11-73 128 0,0 0-128 0,-3 55 0 0,3-55 0 0,-14 31-20208 16</inkml:trace>
  <inkml:trace contextRef="#ctx0" brushRef="#br1" timeOffset="178756.49">14634 16162 4607 0,'4'-1'400'0,"-1"1"-400"0,0 1 0 0,-2 1 0 0,1-1 240 0,1 2-48 0,1 1 0 0,3 5 0 0,-7-9 64 0,0 0 0 0,0 0 0 0,32 83 0 16,-32-83 528-16,6 71 112 15,-6-71 32-15,0 86 0 0,0-86-80 0,-4 103-16 0,1-49 0 0,0-1 0 0,2 2-336 0,-1-2-80 16,2-53-16-16,0 97 0 0,2-33-400 0,0 6 128 15,3 4-128-15,-2-1 0 16,1-5 0-16,-3 0 0 0,2 5-144 0,0 2 144 0,0 2-144 0,-2 0 144 16,1 0 0-16,-1-7-144 0,-1-2 144 0,-1-7 0 15,-1-8 0-15,2-53 0 16,2 97 0-16,-2-97 0 0,7 83 0 0,-7-83 0 16,12 71 0-16,-12-71 0 0,0 0 192 0,23 79-64 0,-23-79-128 0,0 0 0 15,0 0 0-15,0 0 0 0,39 62 240 0,-31-55-32 16,0-3 0-16,0-1 0 15,2 0 32-15,2-2 0 0,-1-1 0 0,0-1 0 16,2-2 96-16,1-1 32 0,-1-1 0 0,1-2 0 16,1 2-16-16,0-2 0 0,2-2 0 0,-1 2 0 15,4-1 32-15,0-1 16 0,3 2 0 0,-2-1 0 16,3 2-240-16,1-1-160 0,2 1 192 0,0 1-192 16,3-1 128-16,2 2-128 0,3-2 0 0,2 0 0 0,-2 1 0 0,4-1 160 15,3 0-160-15,2 1 128 0,2 1-128 0,2-2 0 16,2 3 0-16,-1 2 0 0,-1 1 0 0,2 3 0 15,2-1 0-15,0 1 0 0,-4 0 0 0,0 0 0 16,2-2 0-16,-4-1 0 0,1-1 0 0,-3 1 0 16,0-2 0-16,-6 2 0 0,-4-1 160 0,-2 1 96 15,-1 0 32-15,-4 1 0 0,-1-1 224 0,-4 2 32 16,1-2 16-16,-3 0 0 0,-4 0-80 0,-1 0-16 16,-3-2 0-16,-2 0 0 0,-1 0-80 0,-4-2 0 0,1-2-16 0,-2 1 0 15,-1-2 288-15,-2-2 64 0,2 1 16 0,-1-5 0 16,-1-1 288-16,-1-3 48 0,2-2 16 0,-2-3 0 15,0 1-384-15,0-5-64 0,-2-2 0 0,2-2-16 16,2 1-192-16,-2-4-48 0,1-1 0 0,-1-1 0 16,0-5-64-16,-1-1 0 15,-1-1-16-15,-2 0 0 0,0-2-16 0,-3-1 0 0,0-1 0 0,-2-4 0 16,-4-8-16-16,1-3 0 0,-3 0 0 0,3 2 0 16,2 2-32-16,-1 2-16 0,1 6 0 0,1-1 0 15,1 1-224-15,1-2 128 0,0-1-128 0,2-1 0 16,1 4 0-16,1 1 0 0,-1 1 0 0,1 5 0 15,0 0 0-15,2 1 0 0,0-2 0 0,-1 7 0 16,4 4 0-16,-2 4 0 0,-2 1 0 0,2 2 0 16,0 2 0-16,-1 1 0 0,-2 1 0 0,-1 4 0 0,-2 1 0 0,-2 5 0 15,-2-1 128-15,-6 4-128 16,-4 1 128-16,-5 0 0 0,-5 1-128 0,-6 1 192 0,-7-4-192 0,-8 1 176 16,-4-4-176-16,0 4 160 0,0 1-160 0,-9-2 0 15,-5 2 144-15,0 2-144 0,1 0 128 0,2 0-128 16,2-1 160-16,-1-1-160 0,-1 1 0 0,-2 2 0 15,0 3 0-15,-1 1 0 0,-2-2 0 0,1 2-160 16,2-1 0-16,6-1 0 16,7 0-304-16,-3 0-64 0,-4 1-16 0,-1 2 0 15,3 5-880-15,0 1-176 0</inkml:trace>
  <inkml:trace contextRef="#ctx0" brushRef="#br0" timeOffset="-11777.8">19094 16493 11967 0,'0'-10'1072'0,"0"2"-864"0,1 0-208 0,-1 6 0 0,0 0 1328 0,0-2 208 0,0-4 64 0,0-5 0 0,-1-6 944 0,1 1 192 16,-2 3 32-16,2 2 16 0,3 4-224 0,0 5-64 0,-2 3 0 0,4 2 0 15,-1 5-1536-15,-4-6-320 0,0 0-64 0,0 0-16 16,29 92-288-16,-29-92-48 0,13 82-16 0,-13-82 0 16,6 96 64-16,-6-96 16 0,0 104 0 0,-2-53 0 15,2-51-96-15,-4 96 0 0,3-42-16 0,-1 1 0 16,0 0-176-16,-4-3 160 0,-1-1-160 0,-3 0 160 15,1-2-160-15,1-6 192 16,2-5-192-16,-1 3 192 0,0 1 16 0,-1-1 16 0,-1-3 0 0,2-4 0 16,0-4 64-16,1-5 16 0,-1-2 0 0,2-5 0 15,1-2-64-15,1-5-16 0,0-2 0 0,1-4 0 0,1 0-224 16,0-5 144-16,-1 0-144 0,1-3 128 16,-2 0-128-16,0-4 0 0,-1 0 0 0,0-5 0 0,-2 1-192 0,0-2-64 15,-1-2 0-15,0-2-16 16,2 0-736-16,-2-4-144 0,-1-3-16 0,1-3-17104 15</inkml:trace>
  <inkml:trace contextRef="#ctx0" brushRef="#br0" timeOffset="-11225.1">18924 16595 10127 0,'3'-26'448'0,"0"8"96"0,0 1-544 0,1 4 0 0,0 5 0 0,-1 2 0 0,3-2 1408 0,3-7 160 0,6-7 32 0,3-5 16 15,2 2-144-15,0-1-48 0,-1 1 0 0,1 4 0 16,0 2 560-16,1 5 96 0,2 1 32 0,1 3 0 16,-3 2-880-16,3 2-160 0,1 2-48 0,1 1 0 15,-2 5-544-15,3 0-112 0,-27-2-32 0,58 19 0 0,-58-19-80 0,62 31-32 16,-62-31 0-16,59 38 0 15,-59-38-80-15,51 40-16 0,-51-40 0 0,0 0 0 0,61 50-128 0,-61-50 0 32,0 0 144-32,0 0-144 0,0 0 192 0,31 71-48 15,-38-60 0-15,-9 2 0 0,-4 1 480 0,-5-1 80 16,-6 1 32-16,-5 0 0 0,-4 2-80 0,-4-4-16 16,-1 1 0-16,1-2 0 0,4-1-320 0,5 0-64 15,4-3 0-15,4 0-16 0,7-4-64 0,3-1-16 16,6-2 0-16,4-3 0 0,3 0-160 0,4-1 0 15,4 0 0-15,3 1 0 0,1-2 0 0,5 1 0 0,4 0 0 0,4 1-176 16,2 0 176-16,4 3-192 0,0 0 192 0,-1 3-192 16,1 0 192-16,0 3-128 0,-2 1 128 0,-25-7-128 15,0 0 128-15,64 31 0 0,-64-31 0 0,0 0 0 16,0 0 0-16,51 56 0 0,-51-56 0 0,0 0 0 16,0 0 0-16,-2 55 0 0,-6-39 0 0,-3 1 0 15,-3-2 0-15,-2 1 0 0,-4-1 160 0,0 0-160 16,5-4 224-16,-6 0-48 0,-5 1-16 0,1-3 0 0,-1 0 96 15,7-2 0-15,2-3 16 0,4-2 0 16,3-2-128-16,3 0-16 0,3-2-128 0,2-1 192 0,2 1-192 0,2-3 0 16,1 1 0-16,-1 1-160 15,4 0-256-15,0 1-48 0,1 0-16 0,0 2-18208 16</inkml:trace>
  <inkml:trace contextRef="#ctx0" brushRef="#br0" timeOffset="-10934.52">19509 17528 19343 0,'0'6'1728'0,"1"1"-1392"0,1-1-336 0,-2-2 0 0,0 2 2048 0,0 1 320 0,0 7 80 0,0-14 16 0,-2 54 128 0,-2-18 32 31,0 4 0-31,-2-2 0 0,1-1-1024 0,-1-5-208 16,6-32-48-16,-8 58 0 0,8-58-656 0,-8 48-144 16,8-48-32-16,0 0 0 0,-2 54-144 0,2-43-48 0,1-1 0 0,0-1 0 15,-1-2-160-15,2-2-32 0,-1 0-128 16,1-4 192-16,-1 0-192 0,-1-1 0 0,2-1 128 0,-2 0-128 16,0-2 0-16,0-2 0 0,-2 1 0 0,-1-1-13696 15,0-1-2624-15</inkml:trace>
  <inkml:trace contextRef="#ctx0" brushRef="#br0" timeOffset="18309.84">18591 16387 10767 0,'-12'-4'0'0,"7"1"0"16,5 0 0-16,1 2 0 0,1-1 0 0,-4 1 0 16,-2-3 0-16,-3-3 0 0,-4-3 0 0</inkml:trace>
  <inkml:trace contextRef="#ctx0" brushRef="#br0" timeOffset="19991.97">18575 16041 5519 0,'0'-3'496'0,"2"0"-496"0,-2 2 0 0,1 1 0 16,-1 0 1088-16,1-2 112 0,-1 1 16 0,2-2 16 0,1 0 736 0,-2-1 144 15,1 1 16-15,-2 2 16 16,0-1 464-16,-2 4 80 0,1 1 32 0,-1-1 0 0,-1 3-544 0,2 0-96 0,0 4-32 0,-1 1 0 16,2 1-640-16,0 0-144 0,0-11-32 0,0 0 0 15,0 0-496-15,6 65-96 16,-6-65-32-16,0 0 0 0,7 68-272 0,-7-68-48 16,0 0-16-16,6 68 0 0,-6-68-16 0,2 55 0 0,-2-55 0 15,2 66 0-15,-2-66 16 0,1 70 0 0,-1-70 0 0,2 72 0 31,-2-72-32-31,4 68-16 0,-4-68 0 0,4 66 0 0,-4-66-32 0,7 63 0 0,-7-63 0 16,7 67 0-16,-7-67-32 0,9 68-16 16,-9-68 0-16,12 70 0 0,-12-70 16 0,12 74 0 0,-12-74 0 0,10 69 0 0,-10-69-32 0,8 66-128 15,-8-66 192-15,13 65-64 0,-13-65-128 0,0 0 160 32,13 82-160-32,-13-82 160 0,0 0 0 0,14 84 0 15,-14-84 0-15,7 55 0 0,-7-55-32 0,10 65-128 16,-10-65 192-16,5 66-64 0,-5-66-128 0,7 74 128 15,-7-74-128-15,3 63 128 0,-3-63-128 0,3 58 0 16,-3-58 0-16,1 57 0 0,-1-57 128 0,3 56-128 16,-3-56 0-16,3 55 128 0,-3-55-128 0,1 50 0 0,-1-50 144 0,0 0-144 15,5 68 128-15,-5-68-128 0,0 0 160 0,10 53-160 16,-10-53 144-16,0 0-144 0,0 0 128 0,0 0-128 16,12 61 144-16,-12-61-144 0,0 0 160 0,0 0-160 15,0 0 144-15,0 0-144 0,7 52 128 0,-7-52-128 16,0 0 0-16,0 0 0 0,0 0 128 0,-2 48-128 15,0-38 0-15,1 0 0 0,-1 0 0 0,2-10 0 16,0 0 0-16,0 0 0 0,0 0 0 0,0 49 0 16,0-49 0-16,0 0 0 0,0 0 0 0,0 0 0 15,0 0 0-15,13 57 0 0,-13-57 0 0,0 0 0 0,0 0 0 0,0 0 0 16,0 0 0-16,0 0 0 16,0 0 0-16,0 0 0 0,0 0 0 0,55 15 0 15,-48-15 0-15,2 0 0 0,-2-1 0 0,1 1 0 16,1-1 0-16,-1 1 0 0,-1-2 0 0,2 1 0 0,1-1 0 0,-2 1 0 15,2 0 128-15,1-2-128 0,-1 0 0 0,1 0 0 16,1 0 0-16,0-1 0 0,3 0 0 0,-1 0 0 16,0-1 0-16,0 0 0 0,0-1 0 0,2 2 0 15,-1-2 128-15,2 2-128 0,0 0 0 0,1 1 0 16,2-1 0-16,0-1 0 0,0 2 0 0,2 1 0 16,1-1 0-16,1 0 0 0,-24 3 0 0,45-3 0 15,-19 0 0-15,-26 3 0 0,53-2 0 0,-26-1 0 16,0-2 128-16,-27 5-128 0,55-4 0 0,-55 4 0 0,55-1 0 0,-55 1 128 15,57-3-128-15,-57 3 0 16,51-4 0-16,-51 4 0 0,50-3 0 0,-24 0 0 16,-26 3 128-16,52-3-128 0,-52 3 0 0,51-1 0 15,-51 1 0-15,48 0 0 0,-48 0 0 0,40 1 128 0,-40-1-128 0,42 3 0 16,-42-3 128-16,42 3-128 0,-42-3 0 0,43 3 128 16,-43-3-128-16,42-2 0 0,-42 2 144 0,40-2-144 15,-40 2 0-15,33-3 0 0,-33 3 0 0,30-5 128 16,-17 1-128-16,-2 1 0 0,-2 1 0 0,-2-3 128 15,-2 1-128-15,0 0 144 0,-1 0-144 0,-1-1 160 0,-2 1 32 0,-1 0 0 16,0 1 0-16,0-1 0 0,0 1 32 0,-1-1 16 16,1 1 0-16,-3 0 0 0,1 0-240 0,0 0 176 15,0 1-176-15,-1-3 160 0,2 3-160 0,0-3 160 16,-2 1-160-16,1 0 160 0,1 0-160 0,-1-1 160 16,1 0-160-16,0-2 160 0,1 1-160 0,-2-2 160 15,1-1-160-15,-1-1 160 0,1 3-16 0,1-4 0 0,-1 1 0 16,-1-3 0-16,-1 1-16 0,2-3-128 0,0 1 192 15,-2-1-64-15,1-1-128 0,-1-2 192 0,2-1-192 16,1-2 192-16,0 0-192 16,-1-2 128-16,1 1-128 0,-2-2 128 0,2 0-128 0,2 0 0 15,-2 0 0-15,0-2 128 0,0 4-128 0,-2-2 0 16,1-2 144-16,-1 1-144 0,0 1 128 0,-1-3-128 0,-1 2 128 0,-1-1-128 16,2 1 144-16,1-1-144 15,-3 1 192-15,1-1-192 0,-3 1 176 0,1-3-176 16,-1-2 160-16,-1 0-160 0,1 2 480 0,0 0 0 15,0 1 0-15,0 2 0 0,0-1-352 0,0 2-128 0,-1-1 0 0,1-1 0 0,-1 5 0 0,1-3 0 16,-2 2 0 0,-1-3 0-16,2 3 0 0,0-2 0 15,-1 0 0-15,2 0 0 0,-1 0 0 0,-1 1 0 0,2 1 0 0,-2-4 0 16,1-1 0-16,-3-2 0 0,1 2 0 0,0 0 0 0,1 2 0 0,0-1 0 16,0 2 0-16,1 0 0 0,-1 3 0 0,1-2 0 15,1 2 0-15,1 0 0 0,0 1 0 0,-1-1 0 16,2 3 0-16,-1-2 0 0,0 3 0 0,1-4 0 15,0 2 0-15,0 2 0 16,1 2 0-16,-2-1 0 0,0 2 0 0,1 0 0 16,-2 0 0-16,-2 0 0 0,2 1 0 0,-2-1 0 15,2 0 0-15,-2 0 0 0,0 2 0 0,1 0 0 16,-2 0 0-16,0-2 0 0,0 3 0 0,0 0 0 0,0 1 0 16,0-2 0-16,0 4 0 0,2-2 0 15,-2 2 0-15,-1-1 0 0,-1 2 0 0,0-1 0 16,-1 0 0-16,-1 1 0 0,1 2 0 0,-1-1 0 15,-2-1 0-15,1 0 0 0,-1 1 0 0,-1 1 0 0,-1-1 0 0,-3 0 0 16,0-1 0-16,-5 0 0 0,1 2 0 0,-2-1 0 16,0 0 0-16,-1 2 0 0,0 0 0 0,-2 0 0 15,-4 1 0-15,2 1 0 0,-2 1 0 0,3 0 0 16,1 1 0-16,2 0 0 0,1 0 0 0,1-2 0 16,4 2 0-16,-1 0 0 0,5 0 0 0,2 2 0 15,5-2 0-15,1 1 0 16,4 2-640-16,4 0-80 0,-1 1-16 0,1 0 0 15,2 3-592-15,0 2-112 0,0-1-32 0,0 2 0 16,2 3-96-16,-1 1-32 0,-1-14 0 0,0 0-19456 16</inkml:trace>
  <inkml:trace contextRef="#ctx0" brushRef="#br1" timeOffset="24057.02">20529 17923 14735 0,'0'1'1312'0,"1"0"-1056"0,-1 1-256 0,2-1 0 0,-1 1 1408 0,1-1 240 0,0 1 32 0,3 2 16 0,0 1 1136 0,-5-5 240 0,0 0 32 0,0 0 16 15,0 0-1040-15,57 37-208 0,-57-37-32 0,0 0-16 16,48 26-800-16,-48-26-176 0,0 0-16 0,49 31-16 16,-49-31-432-16,0 0-64 0,54 26-32 0,-54-26 0 15,0 0-32-15,51 26-16 0,-51-26 0 0,0 0 0 16,52 21-64-16,-52-21-16 0,0 0 0 0,52 16 0 15,-33-14-32-15,-4 1-128 0,1 0 192 0,-3 0-64 16,-1-2-128-16,-2-1 128 0,-1 2-128 0,-1-2 128 16,-1 0-128-16,-1-2 0 0,-1 1 0 0,1-2 0 0,-2 2 0 0,-1-2 0 15,1 0-192-15,-1 2 192 0,-1-2-416 0,-1 1 32 16,0 0 16-16,-1-1 0 16,-1 0-432-16,0 0-96 0,-2 0 0 0,-1 0-11312 15,-1 1-2256-15</inkml:trace>
  <inkml:trace contextRef="#ctx0" brushRef="#br1" timeOffset="24720.81">20663 17759 6447 0,'2'0'576'0,"-1"0"-576"0,-1 0 0 0,0 0 0 0,-1 0 768 0,-1 1 64 0,1-1 0 0,-1 2 0 0,-2-1 352 0,0 0 80 0,0 2 16 0,-1 0 0 16,0 0 384-16,-1 0 96 15,0-2 16-15,1 2 0 0,-2 0 0 0,-2-2 0 16,1 2 0-16,-2 0 0 0,-1 1-304 0,-1 0-48 0,-2 1-16 0,0-3 0 15,0 3-736-15,-2-1-160 0,1 0-16 0,-2-1-16 16,1 1-240-16,2-1-48 0,1 1-16 0,1-1 0 16,0 0 80-16,3 0 32 0,1 0 0 0,3-1 0 15,2 0-48-15,-1 1-16 0,2-2 0 0,1 0 0 16,0 1 96-16,1-1 0 16,0 1 16-16,0 0 0 0,1 1-96 0,0 0-32 0,2 0 0 0,1 1 0 15,-1 0-48-15,1 1-16 0,2 0 0 0,0 1 0 0,1 0 0 0,0-1 0 31,1 1 0-31,2 0 0 0,-10-6 16 0,0 0 0 16,0 0 0-16,50 31 0 0,-50-31 32 0,0 0 0 0,0 0 0 0,48 46 0 0,-48-46-192 0,0 0 160 16,0 0-160-16,38 78 160 15,-38-78-160-15,0 0 0 0,14 66 0 0,-14-66 0 0,0 0 0 0,0 0 0 32,11 74 0-32,-11-74 0 0,0 0 0 0,0 0 0 0,0 0 0 0,0 0 0 15,0 0 0-15,0 0 0 0,0 0 0 0,0 0 0 0,0 0 0 0,0 0-256 16,0 0 48-16,0 0-17696 15</inkml:trace>
  <inkml:trace contextRef="#ctx0" brushRef="#br1" timeOffset="25520.91">22049 17438 2751 0,'-11'-8'256'0,"4"2"-256"0,1 2 0 0,3 2 0 0,2 4 5216 0,1-1 992 0,-2 2 208 0,1 3 48 0,-3 1-4464 0,-1 5-880 0,0 5-176 0,5-17-48 16,0 0 208-16,-12 70 48 16,12-70 0-16,-2 59 0 0,2-59-16 0,1 62 0 0,-1-62 0 0,1 64 0 15,-1-64-496-15,0 0-80 16,6 83-32-16,-6-83 0 15,0 0-224-15,13 76-48 0,-13-76-16 0,0 0 0 16,4 61 16-16,-4-61 0 0,0 0 0 0,0 0 0 0,0 0-80 0,10 65-16 16,-10-65 0-16,0 0 0 0,0 0-32 0,0 0-128 0,0 0 192 0,0 0-64 15,0 0-128-15,0 0 0 0,0 0 144 0,0 0-144 0,0 0 0 16,0 0 0-16,0 0 0 0,0 0 128 16,0 0-128-16,0 0 0 0,-6 14 0 0,3-20 0 15,1 1 0-15,-1-4 0 0,0 2 0 0,-3-1 0 16,2-2 0-16,-2 0 0 15,1-1 0-15,-1 1 0 0,0-1 0 0,-2 1 0 0,0 1 0 0,-4 3 0 0,-2 1 0 0,0 3 0 32,-2 1 0-32,-1 2 0 0,1 1 0 0,-1 2 0 15,-2 0 0-15,1 2 0 0,1 2 0 0,-1 0 0 16,2 0 0-16,3 0-128 0,1 4 128 0,3-2 0 0,2 0 0 0,4-2 0 0,0-1 0 0,3 2 0 16,3-2 0-16,-3-7 0 15,0 0 0-15,0 0 0 0,0 0 0 0,0 0 0 16,54 38 176-16,-39-37 16 0,1 2 0 0,1-2 0 15,0-1 32-15,1 0 16 0,1 0 0 0,-1-1 0 16,-2 1-64-16,-2 0-16 0,1 0 0 0,1-1 0 16,-1 1-160-16,-2-2 0 0,0 2 0 0,-2 2 128 15,0-2-400-15,-1 0-96 0,3 1-16 0,-2-1-19008 16</inkml:trace>
  <inkml:trace contextRef="#ctx0" brushRef="#br1" timeOffset="25821.79">22281 17897 10127 0,'2'-3'896'0,"0"2"-704"16,-1 1-192-16,1 0 0 0,-2 0 2128 0,0 0 400 0,1 0 80 0,1-1 16 0,-1 1 832 0,2 0 160 15,-2 2 32-15,1 3 16 0,-2 2-1552 0,0 1-320 0,0-8-64 16,0 0-16-16,0 0-912 0,0 0-176 0,1 62-48 0,-1-62 0 16,0 0-320-16,0 0-64 0,0 0 0 0,11 68-16 15,-11-68-176-15,0 0 128 0,0 0-128 0,0 0 128 16,0 0-128-16,0 0 0 0,0 0 144 0,40 58-144 16,-36-55 0-16,0-3 0 15,1 0 0-15,-4-2-18688 0</inkml:trace>
  <inkml:trace contextRef="#ctx0" brushRef="#br1" timeOffset="26771.92">22460 17673 33167 0,'3'-15'1472'0,"-2"6"304"0,3 0-1424 0,1 5-352 16,-2 2 0-16,-2 1 0 0,2 1 880 0,2 0 96 15,4 0 32-15,2 1 0 0,1 5 208 0,-12-6 64 16,0 0 0-16,0 0 0 0,29 72-784 0,-29-72-160 16,0 0-16-16,13 92-16 0,-13-92-304 0,0 76 160 0,0-76-160 0,-9 84 128 15,9-84-128-15,-12 89 0 0,12-89 0 0,-13 84 0 16,13-84 0-16,-6 75-176 16,6-75 48-16,0 61 0 0,0-61 128 0,0 0-208 0,12 66 80 0,-12-66 128 15,0 0-128-15,0 0 128 0,0 0 0 0,31 63 0 16,-26-58 0-16,0-2 0 0,-1 0 0 0,0-5 0 15,-1 1 0-15,0-5 0 16,0 1 0-16,-1-2 128 0,1-2 96 0,-1 1 16 0,-2-4 0 0,0 0 0 16,-2-1 16-16,-1-4 0 0,1 0 0 0,-3-1 0 0,0-2-256 15,-2-3 128-15,1 1-128 0,0-4 0 16,2 1 128-16,0-1-128 0,-2 4 0 16,1 1 0-16,-1 2 0 0,0 1 0 0,1 2 0 0,0 1 0 0,0 1 0 15,-1 2 0-15,2 2 0 0,1 2 0 0,0 1 0 0,0 3 0 16,1-1 0-16,0 3 0 15,1 2 0-15,1-2 0 0,-2 2 0 0,2 0 0 16,0 2 0-16,2-1 0 0,-1 0 0 0,2 1 0 0,0 1 0 0,1 0 0 16,0-2 0-16,3 2 0 0,0 1 0 0,3-1 128 15,3-2-128-15,0 1 0 0,2-2 128 16,2 0-128-16,3-2 176 0,0-1-176 16,-2 2 192-16,0-2-192 0,1-1 192 0,1 0-192 15,1-1 0-15,0 1 0 0,-1-1 0 0,-2-1 0 16,-4 2 0-16,0-2 0 0,-2 0 0 0,-2-1 0 0,-3 2 0 15,-2-2 0-15,-1-2 0 0,-2 1 0 16,-1-1 0-16,-1 1 0 0,-3-4 0 0,3 3 0 0,-1-3 0 0,0 1 0 16,-1 0 0-16,2-4 0 0,-1 1 0 0,1-3 0 0,1 3 0 0,-1-1 0 15,3 1 0-15,-2-1 0 16,1 1 144-16,1 2-144 0,-2 2 192 0,1 1-64 0,-1 2-128 0,0 2 192 16,-1 2-16-16,0 0-16 15,0 3 0-15,0 4 0 0,-1 3-32 0,0 3-128 16,-2 3 192-16,0 5-64 0,-1 1-128 0,4-19 0 15,-10 45 144-15,10-45-144 0,-12 55 0 0,12-55 128 0,-9 51-128 0,9-51 0 0,-9 60 0 16,9-60 0-16,-8 73 0 0,8-73 0 0,-5 70 0 0,5-70 0 31,0 59 0-31,0-59 0 0,0 0 0 0,6 64 0 16,-6-64 0-16,0 0 0 0,0 0 0 0,0 0 0 0,0 0 0 0,4 61 0 16,-4-57 0-16,0-3 0 0,2 2 0 0,-2-3 0 15,0 0 0-15,0-1 0 16,0-1 0-16,0-2 0 0,0 0 0 0,1-2 128 0,-1-1-128 0,0-3 0 15,2 2 240-15,-2-3-32 0,0-1 0 0,0-2 0 16,0-1 112-16,0-4 0 0,0-1 16 0,0 2 0 16,0 1-16-16,1 2 0 0,-1 1 0 0,0 1 0 15,1 4-128-15,-1 2-16 0,2 2-16 0,-1 0 0 16,1 3-160-16,-1 0 160 0,0 2-160 0,2 0 160 16,-1 2-160-16,2-1 160 0,0 2-160 0,2 0 160 15,-1 1-160-15,2-1 160 0,2 1-160 0,-1 0 160 16,2-1 80-16,0 1 16 0,2-1 0 0,-3-2 0 15,3 1 48-15,-1-1 16 0,0 1 0 0,1-2 0 0,-2 0-192 0,-2 0-128 16,0 0 144-16,1-2-144 16,-2 2 0-16,-1 0-192 0,-1-1 16 0,-2-1 0 15,0 1-1104-15,-2 0-240 0,-1-1-32 0,-1 1-20464 16</inkml:trace>
  <inkml:trace contextRef="#ctx0" brushRef="#br1" timeOffset="28768.66">23457 17880 12895 0,'0'-1'1152'0,"0"1"-928"0,2 0-224 0,-2 0 0 0,0 0 1408 0,-2 0 224 16,2 0 48-16,-1 0 16 0,1 0 928 0,0 1 192 0,-1 1 48 0,1 0 0 0,0 3-1120 0,0-1-208 0,0 2-64 0,0-1 0 15,1 2-720-15,-1-1-160 0,3 1-16 0,-2 0-16 16,2 0-176-16,0 0-48 0,0-1 0 0,1 0 0 15,-1-1-96-15,1 1-32 0,0-2 0 0,0 0 0 0,1 1-208 0,-1-3 144 16,2 3-144-16,-2-1 128 0,1 0-128 0,1 0 0 16,0 1 144-16,-1-3-144 0,1 3 0 0,1-3 0 15,-1 1 0-15,-2 0 0 0,2 0 0 0,-2-3 0 16,0 1 0-16,-1-1 128 0,1 0 80 0,-1-1 32 16,0 0 0-16,0-1 0 0,-1-1 64 0,0 0 16 15,1-1 0-15,-2 1 0 0,2-1-64 0,0 0-16 16,0 0 0-16,-2-1 0 0,2 0-32 0,0-1 0 15,-2 0 0-15,0 1 0 0,2-1-48 0,-1 1-16 16,-1-3 0-16,1 3 0 0,0-2-144 0,0 1 192 0,1 0-192 0,-1 1 192 16,1 1-192-16,0-1 160 0,1 1-160 0,-1 1 160 15,0 0-160-15,0 1 0 0,1 0 0 0,-1 1 128 16,0 1-128-16,0 0 0 0,1 1 0 0,0 1 0 16,0-1 0-16,0 0 0 0,1 2 0 0,-1-1 0 15,2 0 0-15,-2 1 0 16,1 0 0-16,0 0 0 0,-1 1 0 0,0 0 0 15,0 1 0-15,1-1 0 0,-2 2-128 0,-1-1 128 0,1 1 0 0,-1 1 0 16,0 0 0-16,0 0-176 16,-2-7 176-16,0 0-128 0,0 0 128 0,0 0-208 0,0 0 80 0,0 0 128 15,0 0-192-15,0 57 192 0,-2-53-192 0,1 0 192 16,0 0-144-16,-2-1 144 0,1-1 0 0,0-1 0 0,0 0 0 0,-1-1 0 16,2 0 0-16,-2-1 0 15,2-2 0-15,-1 0 0 0,1 0 0 0,-1-1 0 0,1 0 0 0,0-2 0 16,1 1 0-16,-2-1 0 0,4-1 0 0,-2 0 144 15,1 0-144-15,0 0 192 16,2 0-192-16,0-2 160 0,1-1-160 0,1-1 160 0,0 0-160 0,1-2 160 16,2 0-160-16,1 1 160 15,2-1-160-15,0 0 0 0,1-1 144 0,0 3-144 0,1 1 0 0,-2 3 144 16,1 1-144-16,-2 3 0 0,-2 0 0 0,-1 2 0 0,0 2 0 0,-1 1 0 31,-2 2 0-31,0 3 0 0,1 0 0 0,-5-7 0 16,0 0 0-16,0 0 0 0,0 0 0 0,12 64 0 0,-12-64 0 0,0 0 0 15,0 0 0-15,3 58 0 0,-3-58 0 0,0 0 0 16,0 0 0-16,0 0 0 0,0 56 0 0,0-49-176 16,-1-2 176-16,1-3-208 15,-2 0-464-15,-1-2-96 0</inkml:trace>
  <inkml:trace contextRef="#ctx0" brushRef="#br1" timeOffset="28943.75">23350 17625 38703 0,'-14'-15'1712'0,"5"6"352"0,4 1-1648 0,2 4-416 0,3 3 0 0,0-1 0 0,1 2 192 0,1-1-32 0,-1-2-16 0,2 6-11696 31,-4-3-2336-31</inkml:trace>
  <inkml:trace contextRef="#ctx0" brushRef="#br1" timeOffset="32282.73">22936 18591 11967 0,'0'1'1072'0,"0"-1"-864"0,1 0-208 0,-1 2 0 0,2-2 720 0,-2 0 112 0,0 0 0 0,0 0 16 0,0 0 1536 0,0 0 304 15,0 0 64-15,0 0 16 0,0 0-208 0,0 0-32 0,0 0-16 0,0 0 0 0,0 0-896 0,0 0-176 16,0 0-32-16,0 0-16 0,0 0-576 0,54 22-112 15,-54-22-32-15,0 0 0 0,0 0-336 0,41-8-64 16,-41 8-16-16,26-9 0 0,-26 9 0 0,30-11-16 16,-30 11 0-16,31-13 0 0,-18 6-48 0,0 0-16 15,2-1 0-15,-1-2 0 0,2 0 0 0,-1-1 0 16,-1-1 0-16,-1 1 0 0,1 0 32 0,-4-1 16 0,-1 1 0 0,-2 0 0 16,-3 0-32-16,-3-1-16 0,-1 2 0 0,0-2 0 15,-2 0-176-15,-3 1 192 0,1 0-192 0,-2 1 192 31,1 1-192-31,-2 1 0 0,-2 2 0 0,-1 1 0 0,0 2 0 16,-1 1 0-16,-2 2 0 0,-1 3 0 0,0 1 0 0,-1 3 0 0,-2 1-144 0,1 0 144 16,-1 3 0-16,3 2-160 0,1 0 160 0,2 2-128 15,3 1 128-15,1 1-192 0,7-17 192 0,-6 35-192 0,6-35-32 0,0 0-16 32,10 50 0-32,-10-50 0 0,0 0 48 0,0 0 16 15,36 49 0-15,-36-49 0 0,0 0 176 0,0 0-128 16,56 30 128-16,-56-30-128 0,0 0 128 0,46 8 0 15,-46-8 0-15,0 0 0 0,52 0 0 0,-52 0 0 16,37-4 0-16,-37 4 128 0,33-7-128 0,-33 7 0 16,0 0-176-16,34-6 176 15,-34 6-576-15,0 0 0 0,21-5-16 0,-21 5-18224 0</inkml:trace>
  <inkml:trace contextRef="#ctx0" brushRef="#br1" timeOffset="32714.87">23569 18387 911 0,'-10'-4'0'0,"3"1"0"0,0 1 0 0,1-1 0 0,2 1 1920 0,0 1 288 0,0-1 64 16,-6 1 16-16,-4-2 1232 0,-3 2 240 0,-2-1 48 0,4 4 16 0,1-1-624 0,4 1-128 16,3 2-32-16,1-1 0 0,3 2-1568 0,3 0-304 15,0-5-64-15,0 0-16 0,0 0-640 0,0 0-128 16,0 0-16-16,54 42-16 0,-54-42-288 0,0 0 0 16,0 0 0-16,63 40 0 0,-63-40-176 0,0 0-32 15,48 39-16-15,-48-39 0 0,0 0-64 0,0 0-16 0,50 54 0 16,-50-54 0-16,0 0 48 0,0 0 16 0,0 0 0 0,25 52 0 15,-25-52 112-15,0 0 128 16,0 0-208-16,-11 25 80 0,4-20 128 0,-3-2 256 0,-1-1-64 0,-1 0-16 16,1-2 112-16,0 0 32 0,-3 0 0 15,1-2 0-15,2 1 384 0,-1 0 96 0,0-1 16 0,0-1 0 16,4 0-384-16,-1 2-80 0,2-2-16 0,2 2 0 16,0-1-336-16,3 0 0 0,-1 2-160 0,3-2 160 15,0 2-1536-15,3-1-208 0,-1 1-48 0,4-2-14720 16</inkml:trace>
  <inkml:trace contextRef="#ctx0" brushRef="#br1" timeOffset="33010.89">23802 18286 12895 0,'4'-9'1152'0,"1"1"-928"0,-3 4-224 0,0 2 0 0,-1 1 1408 0,2-4 224 15,1-2 48-15,2-5 16 0,1-1 2128 0,0 2 416 0,-3 2 96 0,-1 5 16 16,-2 5-1920-16,-1 2-384 16,0-3-80-16,0 0-16 0,-5 30-1200 0,5-30-240 15,0 0-64-15,-7 48 0 0,7-48-64 0,0 0 0 16,-4 56-16-16,4-56 0 0,0 0-64 0,-2 58-16 16,2-58 0-16,0 43 0 0,0-43-112 0,0 0-32 15,3 53 0-15,-3-53 0 0,0 0-144 0,0 0 128 16,4 51-128-16,-4-51 128 0,0 0-128 0,0 0 0 0,0 0 0 15,0 0 0-15,0 0-160 0,0 0-16 0,17 54 0 0,-15-53 0 32,-1 1-544-32,0-1-112 0,-1-2-32 0,0 1-12176 15,-1-2-2432-15</inkml:trace>
  <inkml:trace contextRef="#ctx0" brushRef="#br1" timeOffset="33203.44">23652 18462 35935 0,'0'0'1600'0,"31"-4"320"0,-18 1-1536 0,-13 3-384 0,21-3 0 0,-12 1 0 16,3-1 1344-16,10-1 192 0,12-2 32 0,5-3 16 0,3 2-688 0,-3 0-128 16,-4 2-16-16,-4-1-16 0,-4 3-448 0,-5 0-96 0,-22 3 0 15,33-1-16 1,-33 1-640-16,0 0-128 0</inkml:trace>
  <inkml:trace contextRef="#ctx0" brushRef="#br1" timeOffset="33410.29">24116 18488 25791 0,'1'-3'2304'0,"-1"1"-1856"0,1 1-448 0,1 0 0 0,-2 1 3632 0,0-2 624 15,1 2 128-15,1-1 32 0,-1-2-2464 0,2-1-480 32,0 1-112-32,1 0-16 0,-1 0-688 0,-2 2-144 15,1-1-16-15,-1 1-16 0,0 1-608 0,-1 0-128 16,0 0-32-16,0 3-20880 0</inkml:trace>
  <inkml:trace contextRef="#ctx0" brushRef="#br1" timeOffset="33934">24719 18314 11967 0,'-6'-7'1072'0,"2"3"-864"15,0 1-208-15,-2 0 0 0,3 2 1536 0,-1 1 272 16,-2-2 48-16,-2 1 16 0,-8-1 752 0,-5 2 128 15,-3 2 48-15,-1-1 0 0,1 3-368 0,1 2-64 16,3 1 0-16,2 3-16 0,2-2-1072 0,4 2-224 0,3 2-32 0,4-1-16 16,2 0-720-16,3 1-144 0,0-12-16 0,0 0-128 15,0 0 0-15,0 0 0 0,0 0 0 0,58 48-144 16,-58-48 144-16,0 0-208 16,55 15 80-16,-55-15 128 0,0 0 0 0,55 19 0 0,-55-19 0 0,0 0 0 15,0 0 0-15,65 29 0 0,-65-29 0 0,0 0 0 16,0 0 0-16,0 0 0 0,0 0 128 0,0 0-128 15,0 0 128-15,13 55-128 0,-23-49 128 16,-3 0-128-16,-1-2 128 0,-3 0-128 0,-2 0 0 0,3 1 128 16,-3-3-128-16,1 3 0 0,-1-4 0 0,1 2 0 0,1-2 192 0,2 1-32 15,2-2-16-15,0 0 0 0,5 1-144 0,2-2 0 16,0 1 0-16,5-2 128 16,1 1-704-16,0 2-160 0</inkml:trace>
  <inkml:trace contextRef="#ctx0" brushRef="#br1" timeOffset="34380.11">24884 18489 29487 0,'2'-8'1296'0,"-1"2"288"0,0 0-1264 0,-1 2-320 15,0 1 0-15,0 0 0 0,0 1 2128 0,0-4 368 16,0-4 80-16,-1-1 16 0,1-2-912 0,-1 2-176 0,-2 1-32 0,0 1-16 15,-1 2-688-15,-2 2-144 0,0 2-32 0,-1 1 0 16,-1 2-384-16,-1 2-80 0,-1 1 0 0,1 1-128 16,-1 3 0-16,0 0 0 15,-2 3 0-15,3 0 0 0,-1 0 0 0,0 1-192 16,3 0 48-16,0-1 16 0,1 2-160 0,3-1-32 0,2 0 0 0,1-11 0 16,0 0-112-16,0 0-16 0,0 0-16 0,0 0 0 0,0 0 80 0,31 57 0 15,-31-57 16-15,0 0 0 0,0 0 144 0,0 0 32 16,52 11 0-16,-42-14 0 0,0 0 48 0,0 0 16 15,-2-1 0-15,1 0 0 16,-2-2 128-16,0 2 144 0,0-2-16 0,-3-1-128 0,2 2 272 0,-3-1-48 16,-1-1-16-16,0 0 0 0,-1 1 144 0,1-1 32 15,-2 2 0-15,0-1 0 0,0 2 128 0,-2 1 48 0,2 0 0 0,-1 2 0 16,-1 1-80-16,0 2-16 0,0 3 0 0,1-1 0 31,-1 3-192-31,1 1-32 0,0 1-16 0,1-9 0 16,0 0-224-16,0 0 0 0,0 0 0 0,7 49 0 15,-7-49 0-15,0 0-160 0,0 0 32 0,0 0 0 16,0 0-192-16,0 0-48 0,0 0 0 0,42 46 0 16,-42-46-544-16,0 0-112 0</inkml:trace>
  <inkml:trace contextRef="#ctx0" brushRef="#br1" timeOffset="34617.2">25079 18109 35007 0,'-4'-14'1552'0,"1"4"320"0,2 4-1488 0,-1 4-384 0,2 0 0 0,0 1 0 0,0-1 1248 0,0 1 176 0,0 0 48 0,0-1 0 0,0 6-464 0,-1 3-96 16,-1 5-16-16,2-12 0 0,0 0-496 0,-1 60-96 16,1-60-32-16,1 57 0 0,-1-57-272 0,2 62 0 15,-2-62 0-15,3 68 0 0,-3-68 128 0,2 65-128 0,-2-65 0 0,6 58 0 16,-6-58 0-16,0 0 0 0,17 63-128 0,-17-63 128 31,0 0-448-31,0 0 0 0,0 0 0 0,31 56-18816 0</inkml:trace>
  <inkml:trace contextRef="#ctx0" brushRef="#br1" timeOffset="35071.55">25275 18605 911 0,'5'-3'0'0,"-4"2"0"16,2-2 0-16,-2 2 0 16,1-1 4176-16,-1 1 752 0,1-2 160 0,0-1 32 15,3-3-448-15,-1-2-64 0,0-2-32 0,-1-1 0 0,0 1-2480 0,-2-2-496 16,1 2-112-16,-2-2-16 0,0 2-1056 0,-2-2-224 16,1 1-32-16,-2 0-16 0,-1 0-144 0,-2 0 192 15,0 2-192-15,1 1 192 0,-4 0-64 0,2 2-128 16,-1 1 192-16,-2 2-64 0,3 1 0 0,0 3-128 15,0 0 192-15,-2 3-64 0,2 0 16 0,0 3 0 0,-1 1 0 0,0 3 0 16,3-1-144-16,1 3 160 0,-1 1-160 0,5-13 160 16,0 0-160-16,-2 45 0 0,2-45 0 0,0 0 0 15,0 0 0-15,9 52 0 0,-9-52 0 0,0 0 0 16,0 0 0-16,0 0 0 0,0 0 0 16,0 0 0-16,43 51 0 0,-38-51 0 15,3 0 0-15,-1-3 0 0,0-1 0 0,1 0 0 0,1-1 192 0,-1 0-64 16,1-1 32-16,-2-1 0 15,0 1 0-15,0 1 0 0,-2-1-16 0,0 2 0 16,0 0 0-16,-2 1 0 0,0 1 16 0,0 2 0 0,-2-1 0 0,2 2 0 0,-2 2-32 0,1 0 0 16,-2-3 0-16,0 0 0 15,0 0-128-15,0 0 0 0,0 0 144 0,0 0-144 16,0 0-144-16,13 55-112 0,-13-55 0 0,0 0-16 16,0 0-480-16,0 0-80 0,0 0-32 0,0 0-18368 15</inkml:trace>
  <inkml:trace contextRef="#ctx0" brushRef="#br1" timeOffset="35879.14">25445 18339 21183 0,'4'-5'944'0,"-1"0"192"0,1 3-912 0,-4 0-224 0,0 2 0 0,-1 0 0 0,1 0 1904 0,1 0 336 0,-1 4 64 0,2 2 0 0,-2-6 144 0,0 0 32 0,0 0 0 0,5 48 0 15,-5-48-1584-15,0 0-320 16,-1 48-64-16,1-48-16 0,0 0-160 0,1 47-16 0,-1-47-16 0,0 0 0 0,0 0-112 16,0 0-32-1,9 49 0-15,-8-43 0 0,1 0 0 0,-1-4 0 16,2 0 0-16,-2-2 0 0,1 0-160 0,-2-2 128 0,1 1-128 0,0-3 128 0,-1 1-128 0,0-3 0 16,-1 1 0-16,1-2 0 15,-1 0 0-15,-1-2-144 16,1-1 144-16,-1 2-208 0,1-2 208 0,0 1-192 15,-1 1 192-15,2-1-192 0,0 2 192 0,2 2 0 16,-1 0 0-16,0 1 0 0,2 1 272 0,1 2 0 16,1 1 0-16,-1 1 0 0,2 1-112 0,-1 1-32 15,2-1 0-15,-1 1 0 0,-6-3-128 0,0 0 0 0,0 0 0 16,0 0 0-16,0 0 0 0,55 13-320 0,-46-13 48 0,-1-1 16 31,0-1-256-31,1-1-64 0,-2 0 0 0,0-1 0 16,-1 0-240-16,-2-2-48 0,0 1-16 0,0-2 0 15,1 0 256-15,-2-1 48 0,-1 0 16 0,0-2 0 16,1 0-560-16,-2 2-112 0,2-2-32 0,-3 3 0 0,1 0-1392 16,1 0-288-16,-1 0-48 0,-1 1-16 0,1 0-640 0,-1 1-128 15,2 0-16-15,-1 1-16 0,-1 1 1968 0,2 2 400 0,1 0 80 0,-2 1 16 16,0 0 2048-16,1 0 400 0,-1 1 96 0,-1-1 16 0,0 0 720 0,0 0 160 16,0 0 16-16,0 0 16 0,0 0-672 0,0 0-144 15,0 0-32-15,0 0 0 16,21 52-960-16,-21-52-320 0,0 0 160 0,0 0-160 0,0 0 320 0,0 0 0 15,0 0-16-15,0 0 0 0,0 0 576 0,0 0 112 16,0 0 32-16,50 28 0 0,-50-28 128 0,0 0 48 16,0 0 0-16,0 0 0 0,0 0-816 0,0 0-144 15,0 0-48-15,0 0 0 0,41 0-192 0,-37-2 144 16,0-1-144-16,1 0 128 0,0-1 512 0,-2-2 112 16,1 0 16-16,0 2 0 0,-1-1 1024 0,2-1 224 0,-3-1 32 0,1 1 16 15,1 2-816-15,-2 0-160 16,-1 1-48-16,1 1 0 0,-2 2-272 0,0 2-64 15,1 2-16-15,-1 2 0 0,0 1-32 0,-1 1 0 0,1-8 0 0,0 0 0 16,-2 44-160-16,2-44-48 0,2 44 0 0,-2-44 0 16,1 55 144-16,-1-55 32 0,3 69 0 0,-3-69 0 15,-2 84-176-15,1-42-48 0,-2-1 0 16,3-41 0-16,-1 71-400 0,1-71 0 0,0 53 128 0,0-53-128 16,0 0 0-16,3 53 0 0,-3-53 0 0,0 0 0 15,0 0 0-15,-7 38 0 0,7-38 0 0,-9 10 0 0,2-6-224 16,-1-3 32-16,-2 1 0 0,1-2 0 15,-1 0-144-15,2-2-32 0,-1-1 0 0,1-1 0 16,1-1-464-16,1-1-112 16,1-3-16-16,0-1-13392 0,2 2-2688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3:13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9560 17451 4607 0,'-3'0'400'0,"2"0"-400"0,-1 1 0 0,2-1 0 0,0 0 832 0,-1 0 96 0,-1 0 16 0,-1 0 0 0,-1 0 48 0,0 0 16 15,-2 2 0-15,1-2 0 0,0 0 384 0,1 1 80 16,-1 0 0-16,0 1 16 0,0 1-128 0,-1-1-16 16,-1 3-16-16,1 0 0 0,1 4-352 0,0-1-64 15,0 2-16-15,1 4 0 0,-1 3-416 0,1 2-96 0,1 0 0 0,0 1-16 16,1 0-192-16,0 0-48 0,1 0 0 0,-1-2 0 15,2-3-128-15,0 0 192 0,0-4-192 0,3-4 192 16,0-1 80-16,1-5 32 0,2-2 0 0,1-5 0 16,1-3 720-16,5-3 128 0,3-5 48 0,-1-4 0 15,5-3 192-15,0-5 32 0,5-2 16 0,1-1 0 16,3-2-608-16,2-3-112 0,5-1-16 0,0-2-16 16,1 2-384-16,-2 3-80 0,-3 2-16 0,-4 5 0 15,-3 4-208-15,-1 2 128 0,-1 0-128 0,-3 5 0 16,-3 2 0-16,-2 4 0 0,1 1 0 0,-2 4 0 15,-3 3 0-15,-2 3-288 0,-2 2 32 0,-2 5-11776 16,1 1-2368-16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02:55.166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5508 13164 5519 0,'0'-1'496'0,"2"-2"-496"0,-2 2 0 0,0-1 0 0,0 1 832 0,0 0 80 0,0-2 16 0,1-1 0 0,-1-1 816 0,0 2 176 16,2 1 16-16,-2-1 16 0,-2 3 48 0,1 1 16 0,1-1 0 0,0 0 0 16,1 2-48-16,1-4-16 15,0 1 0-15,1-1 0 0,3 1-496 0,0-3-112 16,1-1 0-16,1-3-16 0,1 0-464 0,0-4-96 15,4-2 0-15,1-3-16 0,2-3-144 0,1-1-32 0,0 0 0 0,0-2 0 16,2 1-240-16,1-4-48 16,4 1-16-16,0-2 0 0,0-1-80 0,2 0 0 15,-2 1-16-15,-2 0 0 0,1 1-16 0,-2-2 0 0,2 1 0 0,-2 1 0 16,1-1-32-16,0 1 0 0,2-2 0 0,0 1 0 16,-2-1 0-16,-2 4-128 0,-3 1 192 0,1 1-64 15,2-2-128-15,1 0 160 0,1-2-160 0,-3 2 160 16,1 2-160-16,-2 0 128 0,2 3-128 0,-3-1 128 15,2 1-128-15,-4 4 192 0,-1-1-192 0,-1 4 192 16,0-1-192-16,-2 0 192 0,-1 1-192 0,1 0 192 16,-2 1-64-16,-1 1-128 0,1 0 192 0,-2 2-64 15,0-2-128-15,-2 3 192 0,0 0-192 0,-1 0 192 16,-1 1-192-16,-1 2 160 0,1-1-160 0,-3 3 160 16,0 0-160-16,0 1 0 0,-1-1 0 0,-1 2 0 15,1-1 0-15,-3 2-224 0,0 1 48 0,-2 2 16 16,-1 2-608-16,0-1-128 0,-2 4-32 0,-1-1-17904 15</inkml:trace>
  <inkml:trace contextRef="#ctx0" brushRef="#br0" timeOffset="465.72">5459 12890 11967 0,'-3'-4'1072'0,"2"1"-864"0,-1 2-208 0,2-1 0 0,0 1 1392 0,0 0 224 0,-1 1 48 0,1-2 16 0,-2 1 1264 0,0-1 240 0,-1 4 48 0,0-1 16 15,-1 3-880-15,-1 4-160 16,3 3-32-16,-1 2-16 16,-1 2-1120-16,-1 3-208 0,3 4-64 0,0 2 0 0,1 1-384 0,-1 2-64 15,1-3-32-15,1-1 0 0,0-4-112 0,0 0-32 16,1-5 0-16,-1 0 0 0,2-4 128 0,-1 0 32 15,1-3 0-15,-1 0 0 0,2-3-32 0,-2-1 0 16,2 0 0-16,0-2 0 0,1-2 0 0,-1-2 0 16,1 0 0-16,0-3 0 0,2-1-32 0,0-2-16 15,-1-1 0-15,2-2 0 0,0 2-96 0,2-1-128 0,-1 0 176 0,1 0-176 16,1 1-160-16,0-2-144 16,2 0-16-16,2 0-19808 15</inkml:trace>
  <inkml:trace contextRef="#ctx0" brushRef="#br1" timeOffset="9844.04">2782 14939 11055 0,'0'0'976'0,"0"0"-784"16,0 0-192-16,0 1 0 0,0 1 272 0,0-1 16 0,-1 3 0 0,-1 2 0 0,1 2-16 0,-2 2 0 16,0 3 0-16,0 0 0 0,2 0 528 0,-2 1 96 0,0 1 32 0,2 1 0 15,-1 2-448-15,0-1-96 16,-1 0 0-16,0 1-16 0,-1 2-64 0,-1 0-16 16,1-2 0-16,0 1 0 0,-2 0 192 0,2 1 32 15,0 0 16-15,-2-2 0 0,2 2-80 0,0-1 0 0,1-1-16 0,-1-3 0 16,1 1-64-16,0-3-16 15,0-1 0-15,2 0 0 0,-1-1-16 0,2-1 0 16,-1 0 0-16,1-2 0 0,1 1 48 0,-1-1 16 16,2-1 0-16,-2 0 0 0,1 0-96 0,1-1-32 15,0 1 0-15,0 0 0 0,1-1-48 0,-2-1-16 16,2 3 0-16,0-3 0 0,-2 2-208 0,0-1 144 0,2 0-144 0,0-1 128 16,0-1-128-16,0 1 0 0,0-1 0 0,-1-1 0 0,3 0 192 0,-1-2-64 15,0 2 0-15,2-3 0 16,-1 1 64-16,1-2 0 0,1 1 0 0,2-2 0 15,-2 0 0-15,3-1 16 0,-1 1 0 0,1-1 0 16,2 1-80-16,-1 0 0 0,-1-1-128 0,1 1 192 16,0 0-64-16,1-1-128 0,0 2 176 0,1-2-176 15,1 0 144-15,0-1-144 0,2 1 0 0,0-1 144 16,-1 0-144-16,1 0 0 0,-1-2 144 0,2 2-144 16,3-2 160-16,-2 0-32 0,3-1-128 0,1 2 192 15,-3-1-192-15,3 0 0 0,-1 2 128 0,0-2-128 16,-3 4 0-16,1-3 0 0,0 3 128 0,0-3-128 15,-1 2 0-15,1 3 0 0,-3-1 0 0,3 1 0 0,-2 1 0 16,0-1 0-16,0 2 0 0,-2-1 0 16,4 1 0-16,-2-1 0 0,0 3 0 0,-1-2 0 0,1 1 0 15,0-2 0-15,0 0 0 0,0 1 0 0,0-1 0 0,0 1 0 16,0-2 0-16,0 1 0 0,3 0 0 0,-2-1 0 16,-1 0 0-16,0-1 0 0,3 1 0 0,-3 0 0 15,0 1 0-15,-2-1 0 0,2 2 0 0,-1-1 0 16,2-1 0-16,-2 2 0 0,-4 1-128 0,3-1 128 15,0 1 0-15,2 1 0 0,-1 4 0 0,-1-3 0 16,1 1 0-16,1-1 0 0,1 3 0 0,2-3-128 16,-20-5 128-16,0 0 0 0,66 17 0 0,-42-13 0 15,0-1-128-15,0 0 128 0,2-2 0 0,0 1 0 0,3-2 0 0,-1-2 0 16,2 1 0-16,-1 0 0 16,-2-1 0-16,1 1 0 0,2 1 0 0,-3-2 0 15,-2 2 0-15,1 2 0 0,1-1 0 0,-2 2-128 0,0-2 128 16,-1 2 0-16,1 1 0 0,-1 1 0 0,-24-5 0 0,53 11 0 15,-30-7 0-15,1-1 0 0,1 1 0 0,1-2 0 16,-2 1 0-16,0-2 0 0,1 0 0 0,2-1 0 16,4 0 0-16,0 0 0 0,2 2 0 0,-1-2 0 15,1 1 0-15,-2-1-128 0,1 2 128 0,-1 0 0 16,2 0 0-16,2-1 0 0,0 1 0 0,1-1 0 16,-2-1 0-16,-2-1 0 0,1-1 0 0,0 1 0 15,3-3 0-15,1 1 0 0,-5 0 0 0,3 0 0 16,2 0 0-16,0 2 0 0,1 0 0 0,1 1 0 15,1 1 0-15,-2-1 0 0,-4 1 0 0,-1-1 0 16,-1 2 0-16,-1-2 0 0,-1-2 0 0,4 1 0 0,5-2 0 16,1-1 0-16,-3 1 0 0,-1 0 0 0,5 0 768 0,-1-1 192 15,1 0 64-15,-2 1 0 16,4 2-1648-16,-2-2-320 0,1-1-64 0,-1-2-16 0,-4 3 832 0,1-1 192 16,3-2 0-16,0 1 0 0,0-2 0 0,-2-1 0 15,2 3 0-15,-1-1 0 0,-1 2 0 0,-2 1 0 16,1 2 0-16,-1-1 0 0,1 1 0 0,-1-1 0 15,0 1 0-15,-2-2 0 0,2 0 0 0,-1 1 0 16,1-3 0-16,-2 1 0 0,2 1 0 0,-2 0 0 16,4 2 0-16,-3 0 0 0,1-2 0 0,1 1 0 15,0 1 0-15,0 0 0 0,-1 3 0 0,-1 0 0 16,2-1 0-16,-3 1 0 0,-1-2 0 0,1 1 0 16,2 2 0-16,-2-3 0 0,-2 0 0 0,1 0 0 0,0 1 0 15,-1-1 0-15,0 2 0 0,-1-1 0 0,2 0 0 0,-1 2 0 16,1-1 0-16,0-1 0 0,0 1 0 0,-2-2 0 15,1 0 0-15,-1-2 0 0,2 1 0 0,-2-2 0 16,4 1 0-16,-2 0 0 0,0 0 0 0,-1 2 0 16,3 0 0-16,-1 0 0 0,0 2 0 0,-1-1 0 15,2 0 0-15,-2 2 0 0,-1-1 0 0,1 1 0 16,-3-2 0-16,3-1 0 0,0-1 0 0,2 1 0 16,-3-2 0-16,3 2 0 0,-2-1 0 0,1 2 0 15,-3-1 0-15,2 3 0 0,2 0 0 0,-4 0 0 16,2 2 0-16,0 0 0 0,0-1 0 0,1 1 0 15,-1 0 0-15,1-1 0 0,-1-1 0 0,-1 0 0 0,-1-1 0 0,2 0 0 16,0 1-128-16,1-2 128 0,1 2 0 0,-1 0 0 16,0-1 0-16,1 0 0 0,-1 1 0 15,-1 0 0-15,-2-1 0 0,1 3 0 0,-1-1 0 0,1-1 0 16,1-1 0-16,0 0 0 0,2-2 0 0,1 0 0 16,1-3 0-16,2 2 0 0,-2-1 0 0,0 1 0 15,2 1 0-15,-1-2 0 0,2 2 0 0,0 0 0 16,-6-1 0-16,4 0 0 0,0-1 0 0,1 1 0 15,-2-2 0-15,-1 0 0 0,-2-1 0 0,-1 1 0 16,0 0 0-16,-3 0 0 0,-2 2 176 0,-2 0-176 16,0 1 160-16,-1-2-160 0,-2 1 176 0,0-1-176 15,-3 1 192-15,-3 0-192 0,0 1 128 0,-2-2-128 16,0-1 0-16,-2 0 0 0,-2-1 208 0,0 0-64 16,-2 0-16-16,-1 0 0 0,-1-2 192 0,-1 0 48 15,0 1 0-15,-2-3 0 0,0 1 96 0,-1 2 32 16,-1-2 0-16,-2 0 0 0,0-2-224 0,1 2-32 0,-2-3-16 0,-2 0 0 15,1 2-32-15,0-2-16 0,-2 0 0 0,0 0 0 16,2-3 16-16,-2 1 0 0,-1-1 0 0,1-1 0 16,1 1 32-16,-1 2 16 0,2-2 0 0,-2 2 0 15,2-2 16-15,-1 0 0 0,1-1 0 0,1 0 0 16,-1 1-32-16,1 1 0 0,0-1 0 0,0 0 0 16,1 1-96-16,0 0 0 0,-1 4-128 0,2-2 192 15,-1-1-192-15,1-1 176 0,-1 1-176 0,0 0 160 16,1 1-32-16,-1 0-128 0,1 0 192 0,-1 0-64 15,-1 2-128-15,2-2 128 0,-1 3-128 0,-1-2 128 0,0-1-128 0,0 3 0 16,-1-3 144-16,1 5-144 16,0-1 0-16,0 2 128 0,-2 0-128 0,1-1 0 0,-2 3 0 0,0-1 144 15,-1 0-144-15,0 0 0 0,-2 0 176 0,0 2-176 16,-1-1 160-16,0 1-160 0,-1 1 128 0,-2-1-128 0,0 1 0 0,-1-2 144 16,-1 1-144-16,0-1 0 15,-3 1 144-15,3 1-144 0,-1-1 0 0,0-1 0 16,1 1 0-16,-3-1 128 0,3 2-128 0,-2-1 0 15,-2 0 0-15,-1-1 128 0,3 1-128 0,-2 1 0 16,-1 0 128-16,-2-2-128 0,0 1 0 0,-2-1 0 16,1 1 0-16,-1 0 128 0,1-1-128 0,-2 2 0 15,1-1 0-15,-2 1 128 0,2 0-128 0,0-2 0 16,2 2 0-16,-2 0 128 0,1-1-128 0,-1 0 0 16,0-1 0-16,-2 2 128 0,-1-1-128 0,2-1 0 15,-2 1 0-15,1 0 128 0,-1 1-128 0,1 0 0 0,1 0 0 0,-4-2 0 16,0 2 0-16,-4 0 0 0,-1-1 0 0,-2 2 128 15,1-1-128-15,-1 0 0 0,1 0 0 0,-2 0 128 16,0 0-128-16,2 0 0 0,1-1 0 0,-3-2 128 16,0 1-128-16,0 1 0 0,1 0 0 0,-1 1 128 15,-2 0-128-15,-4 0 0 0,-2 0 0 16,-2 1 0-16,-1 2 0 0,-5-3 144 0,1 1-144 0,-2 1 0 16,3-1 144-16,-1 1-144 0,-4 0 0 0,2 0 144 15,3-1-144-15,-5 2 0 0,-7 0 144 0,-3 2-144 16,-1 4 0-16,2-2 128 0,1-1-128 0,-1-4 0 15,0 3 0-15,-2-4 128 0,1 3-128 0,-1 2 0 16,2 0 0-16,-4 1 128 0,-2-2-128 0,3-2 0 0,3-1 0 16,0-1 0-16,1-1 0 0,-3 1 128 15,-1 4-128-15,-2-1 0 0,-1 2 0 0,1-4 128 0,0 0-128 0,0-1 0 16,1-1 0-16,-3 2 0 0,-2-1 0 0,-4 3 0 16,-1 2 0-16,1 0 128 0,7-2-128 0,-3-3 0 15,1-2 0-15,-4 1 0 0,9 4 0 0,-7 0 0 16,-7 3 0-16,3-2 0 0,4-3 0 0,6 0 0 15,3-2 0-15,-7 0 128 0,-8 1-128 0,-4 2 0 16,-3 1 0-16,5-2 0 0,4-2 0 0,-2-2 128 16,0-1-128-16,-2 3 0 0,-2 2 128 0,0-1-128 15,4 1 128-15,2-2-128 0,2-5 128 0,1 0-128 16,-2 2 128-16,-3 0-128 0,-1 3 144 0,3-1-144 16,1-2 192-16,0-3-192 0,6-1 176 0,0 0-176 15,-2 0 160-15,-2 1-160 0,-5 4 144 0,2-3-144 16,5 3 128-16,0-5-128 0,5-2 128 0,-5 2-128 15,-2 1 0-15,-1 3 128 0,1 2-128 0,1-2 0 0,4 0 0 0,3-2 0 16,4-1 0-16,2-1 0 0,1 3 0 0,-3 1 0 16,1 2 0-16,-4-1 0 0,3 4 0 0,2-2 0 15,4 0 0-15,3-2 0 0,2-1 0 0,2 3 0 32,3 3-624-32,0 1 0 0,2 2 0 0,-2 4 0 15,-1 3-656-15,-2 2-128 0,0 2-16 0,1 2-16928 0</inkml:trace>
  <inkml:trace contextRef="#ctx0" brushRef="#br1" timeOffset="24321.39">6941 17055 6447 0,'0'-4'576'0,"0"0"-576"0,1 2 0 0,-1 2 0 0,0 0 1184 0,2-1 128 0,-1-2 32 0,0-1 0 0,2 0 288 15,1-1 64-15,2 1 16 0,1 1 0 16,-3 2-528-16,2 2-96 0,1 1-32 0,-1-1 0 16,1 5-480-16,-2-2-112 0,0 3-16 0,0 2 0 15,1 2 64-15,-2-1 0 0,1 1 0 0,-1 2 0 16,-1 1-80-16,-2 0-16 0,0 2 0 0,-2 0 0 16,1 4-32-16,-3 0-16 0,-1 1 0 0,0 0 0 15,-1 1 112-15,1-1 32 0,1 0 0 0,-1-1 0 16,1-2-112-16,-1-1-16 0,1-1 0 0,-1-2 0 0,1 0 0 0,-1-1 0 15,0-1 0-15,-2 1 0 0,2-2 64 0,0-2 0 16,1-1 0-16,-1-2 0 0,2 1 64 0,-1-3 0 16,2 2 16-16,-1-3 0 0,2 0-96 0,-1-1-32 15,2 1 0-15,1-1 0 0,-1-1-80 0,1-1-32 16,1 0 0-16,-1 0 0 0,4 0-96 0,-2-1 0 16,3-1-16-16,2 1 0 0,-2-2-176 0,-2 0 192 15,3 2-192-15,-1-2 192 0,0 0-192 0,1-1 128 16,2 1-128-16,0-1 128 0,-2 1-128 0,2 0 0 15,2 0 0-15,0 2 0 0,1-1 0 0,1 2 0 16,0 0 0-16,-1 0 0 0,0 0 0 0,2 2 0 16,2-2 0-16,2 1 0 0,-1 2 0 0,0 0 0 15,1 0 0-15,-1-2 0 0,2 1-144 0,-2-1 144 0,3 0 0 0,-1-1 0 16,3 2-160-16,-2-2 160 16,0 0-128-16,2 0 128 0,-1 0-144 0,1-2 144 0,-3 0-160 15,-1-1 160-15,3 0-128 0,-3 0 128 0,1-1 0 16,-1 1-144-16,-1 0 144 0,0 0 0 0,1 2 0 0,-1-2 0 15,2 3 0-15,-5-1 0 0,-2 1 0 0,1 0 0 16,2 1 0-16,-1-1 0 0,-1 0 0 0,1 0 0 16,-3 2 0-16,1-4 0 0,-2 2 0 0,-2-1 0 15,-2-1 0-15,-2 0 0 0,1-1 0 0,-2-2 0 16,1 1 224-16,-3-1 32 0,1-1 0 0,-1 0 0 16,-1 2 176-16,0-3 32 0,1 0 16 0,-1 0 0 15,1-2-256-15,-1 1-48 0,1-2-16 0,-1 2 0 16,0-1-160-16,-1 2 128 0,0 0-128 0,0 0 128 15,0 1-128-15,-1-1 0 0,0 1 0 0,-2-2 128 0,0 1-128 0,0-2 160 16,-1 1-160-16,1 0 160 0,-3-4 16 0,1 1 0 16,-1 0 0-16,-1-1 0 0,-2 1 48 0,1 1 16 15,0 0 0-15,-2-1 0 0,1 0 832 0,-2-1 160 16,-2 0 48-16,-1-1 0 16,0 3-1680-16,-2-1-336 0,5 2-64 0,-4 1-16 0,-5-2 816 0,-4-1 0 15,1-1 192-15,1 1-48 0,-1 0 0 0,2-1 0 16,1 2 0-16,-1 2 0 0,0 0-144 0,1-1 192 15,1 3-192-15,0 1 192 0,0 0-192 0,-2 3 128 16,0-1-128-16,3 3 128 0,1 0-128 0,1 0 0 16,1 3 0-16,-1 1 0 0,0 2 0 0,2 2-144 15,2 2 0-15,-3 3 0 16,1 1-768-16,0 4-160 0,0 0-16 0,0 5-18528 0</inkml:trace>
  <inkml:trace contextRef="#ctx0" brushRef="#br1" timeOffset="25140.09">10155 17088 5519 0,'1'0'496'0,"-1"0"-496"0,1 0 0 0,-1 0 0 0,0 0 1024 0,0 1 96 0,2-1 32 0,-1 2 0 0,1-1 176 0,-1 2 32 0,-1 0 16 0,1-1 0 16,-1 1-160-16,0-1-16 0,2-1-16 0,-1 0 0 15,1 1-128-15,-2-2-32 0,0 0 0 0,1-2 0 16,0 1 608-16,1 0 112 0,1-1 32 0,0-1 0 15,1 2-208-15,0 0-32 0,0-1-16 0,2-1 0 0,1 1-416 0,-1 0-80 16,1 2 0-16,0-1-16 0,3-1-416 0,1-1-80 16,0 1 0-16,2-1-16 0,0-1-176 0,1-1-48 15,0 1 0-15,1 1 0 16,1-1-80-16,0 0-32 0,2 1 0 0,-1 0 0 0,0 0-160 0,3 0 160 16,1 1-160-16,1 0 160 0,5-1-160 0,1 2 0 15,4 0 0-15,-1-2 128 0,0 1-128 0,3 2 0 16,1-1 0-16,-1 0 0 0,1-1 0 0,-1-1 0 15,-3 2 128-15,0-3-128 0,-1 1 0 0,0-1 0 16,-2-1 0-16,-3 1 0 0,-1-2 0 0,0 1 0 16,2-2 0-16,-5 1 128 0,-3 2-128 0,1-2 192 15,2-1-192-15,1-1 192 0,-3 1-192 0,-2 1 192 16,-3 0-192-16,-1 2 192 0,-4-2-64 0,-2 4 0 0,-1-1 0 0,0 0 0 16,-3 0 0-16,-1 0 0 0,0 2 0 0,-1-2 0 15,-1 3-128-15,0-1 128 0,-1-1-128 0,-1 2 128 16,0 0-128-16,-1 2 0 0,-3-1 0 0,-1 2 0 15,-1 0-544-15,-2 1-32 0,-2 0-16 0,-3 3-18288 16</inkml:trace>
  <inkml:trace contextRef="#ctx0" brushRef="#br1" timeOffset="25657.99">10330 16959 4607 0,'-6'4'400'0,"0"1"-400"0,2-3 0 0,1 0 0 16,2-1 1248-16,-3 2 160 0,-3 3 48 0,-6 2 0 0,-4 5 1232 0,-3 0 256 0,0 1 64 0,1-2 0 15,2 1-624-15,-2-2-112 16,2-1-32-16,0-1 0 0,2-1-768 0,1-2-176 16,1 0-16-16,2-1-16 0,-1 1-368 0,4-3-64 15,-1 1 0-15,2-1-16 0,3 0-304 0,0-2-64 0,0 2-16 0,1-3 0 16,0 1-112-16,3-1-32 0,-1 0 0 0,1-1 0 0,1 2-48 0,0 1-16 15,4-1 0-15,0 2 0 16,1 0-224-16,2 0 0 0,5-1 0 0,1 0 0 16,0 1 128-16,3-1-128 0,3 1 0 0,3 2 0 15,-3 0 128-15,2-1-128 0,4 1 0 0,-1 0 144 16,2 2-144-16,-2 0 128 0,-1 3-128 0,0-3 128 16,0 0-128-16,-1-1 0 0,-1-2 0 0,-3-1 128 15,-4-1-128-15,0-2 128 0,-4-2-128 0,-1-1 128 16,-2 1 32-16,-1-3 0 0,-3 2 0 0,-1 1 0 0,-1-1-32 0,-2 0 0 15,-2 2 0-15,-1-2 0 16,1 0-128-16,-3 3-224 0,0 0 48 0,-2 1-18144 16</inkml:trace>
  <inkml:trace contextRef="#ctx0" brushRef="#br1" timeOffset="26471.65">11949 16860 18431 0,'-8'2'1632'0,"1"0"-1312"0,2 0-320 0,1-1 0 0,-2 1 1232 0,-4 1 176 0,-7 2 48 0,-10 4 0 0,-7 3 368 0,-4 3 80 0,4-1 16 0,5 0 0 16,6-2-704-16,5-2-128 0,4-1-16 0,5-2-16 16,3 0-608-16,5-1-112 0,2-2-16 0,4 0-16 15,3 0-304-15,2 1 160 0,6-1-160 0,2 0 128 16,4 2-400-16,3-2-96 0,1 2-16 0,-2-2 0 31,-1 1-448-31,2 1-80 0,1 0-32 0,-1 1 0 0,-1-2 32 0,-3 3 0 0,-2-1 0 0,-4 0 0 16,-3 1 528-16,-4 1 128 0,-2 1 0 0,-3 1 16 0,-5 0 240 0,-1 0 0 15,-1 1 192-15,-3-1-192 0,-1-2 592 0,-4 0 16 16,1-2 0-16,-2 2 0 0,-2-2 288 0,-1-1 64 16,-1-1 16-16,-1 0 0 0,1-3 336 0,-1 0 64 0,2-2 16 0,0 0 0 15,1 0-368 1,2-2-64-16,2 1 0 0,1-2-16 0,0 2-688 0,3-1-128 0,3 1-128 0,0-1 192 0,2 4-336 16,1-2-64-16,2 0-16 0,3 1-18032 15</inkml:trace>
  <inkml:trace contextRef="#ctx0" brushRef="#br1" timeOffset="26927.6">12169 16804 23951 0,'-6'-20'2128'0,"3"6"-1696"16,2 7-432-16,0 1 0 0,-1 2 2256 0,2 1 368 15,-1 0 80-15,-1-2 16 0,0-1-928 0,-3 0-192 0,1 5-48 16,-2 6 0-16,2 5-784 0,1 3-144 0,1 3-48 0,-1 1 0 16,1 2-384-16,1 5-64 0,1-24-128 0,1 57 176 15,-1-57-176-15,5 61 0 0,-5-61 0 0,5 60 128 16,-5-60-128-16,9 57 0 0,-9-57 0 0,0 0 0 16,15 61 0-16,-11-47 0 0,1-2 0 0,-2-3 0 15,-1-2 0-15,1-1 0 0,-1-3 0 0,-1-2 0 16,2-1 0-16,-3-3 0 0,0 0 144 0,-2-1-144 15,2-3 320-15,-1 0-16 0,2-2 0 0,-1 0 0 16,2-3-16-16,-2 0 0 0,3-1 0 0,-2-1 0 16,2 1-80-16,1-1-16 0,-1-2 0 0,3 2 0 15,1 1-192-15,1 2 128 0,2 0-128 0,1 2 0 16,1 1 0-16,2 1 0 0,0 1 0 0,0 3 0 0,0 2-384 0,0 2 16 16,-2 2 16-16,-1 1 0 15,0 3-48-15,-1 2-16 0,-1 2 0 0,-1 1 0 0,0 2 112 0,-2-2 32 16,1 3 0-16,-3-1 0 0,1-2 128 0,-3-2 144 15,3 2-208-15,-1-4 80 0,2 1 128 0,-2-2 0 16,0 0 0-16,0-2 0 0,1 1 0 0,-1-3 0 16,0 1 0-16,0-1 0 15,1 0-992-15,-3-1-160 0</inkml:trace>
  <inkml:trace contextRef="#ctx0" brushRef="#br1" timeOffset="27278.16">12536 17013 23039 0,'-1'-9'1024'0,"-1"5"192"0,2 0-960 0,-1 1-256 0,1 2 0 0,-1-1 0 0,1 2 2064 15,-2-1 368-15,-1 1 80 0,1 3 16 0,-3 1-624 0,1 3-128 0,1 3-32 0,0 1 0 16,2 2-1104-16,0 1-240 0,2-1-32 0,2 1-16 16,2-1-352-16,3-1 0 0,0 1 0 0,2-3 0 15,3-3 0-15,1 0 0 0,1-3 0 0,1-1 0 16,-1-2 0-16,2-2 0 0,2-3 0 0,-2-2 0 15,0-1 0-15,-2-1 128 0,1-1-128 0,-2-1 176 16,0 0 16-16,-3 0 16 0,0-2 0 0,-2 0 0 16,-2 0 48-16,-1 0 16 0,-2 1 0 0,-3 0 0 15,1 0 160-15,-7 1 16 0,0 1 16 0,-4 1 0 16,-2 1 0-16,-3 0 0 0,-2-1 0 0,-2 1 0 0,0 2-192 0,-4 1-32 16,1 1-16-16,0 1 0 0,1 4-96 0,1-1 0 15,2 3-128-15,2 1 192 0,4 0-192 0,0 2 0 16,4 0 0-16,0 2 0 15,1-2-336-15,2 0-64 0,2 1-16 0,0 1 0 16,2-1-400-16,0 1-80 0,0-1 0 0,0 2-11776 16,2 0-2368-16</inkml:trace>
  <inkml:trace contextRef="#ctx0" brushRef="#br1" timeOffset="27779.47">12916 16942 25791 0,'-1'-1'1152'0,"1"-1"224"0,1 0-1104 0,-1 0-272 0,0 1 0 0,0 1 0 16,-1 0 1760-16,1 1 288 0,-2 1 64 0,0 2 16 0,0 1-512 0,-1 5-96 15,1 0-32-15,0 1 0 0,2 2-1056 0,0 1-224 16,3 0-32-16,1 1-16 0,0-1-160 0,2-2 0 15,1-2 0-15,2 0 0 0,0-3 0 0,1-2 0 16,2 0 0-16,0-3 0 0,0 0-144 0,-1-2 144 16,-1 0 0-16,0-1 0 15,1 0 0-15,-1-2-128 0,0 0 128 0,-2-1 0 16,-1-1 0-16,-1 0 0 0,0-1 0 0,-2 0 0 0,-1-1 240 0,0 0-48 16,-1 0-16-16,-2 0 0 0,2-1 288 0,-1-2 64 15,-1 1 16-15,0 0 0 0,0 0-32 0,-1 1 0 16,1-1 0-16,-2 1 0 0,1-1 0 0,-2 1-16 15,2 1 0-15,-2 0 0 0,1 1-144 0,1 3-32 0,0 0 0 16,-1 2 0-16,2 2-192 0,0 1-128 16,0 2 128-16,2 0-128 0,-1 3 0 0,0 2 0 15,2 1 0-15,2 1 0 0,-1 0 0 0,1 2-192 16,1-2 192-16,1 2-192 0,2-2-32 0,1-1-16 16,1-1 0-16,0-1 0 0,3-1 48 0,0-1 0 15,2-2 0-15,-1 0 0 0,2 0 48 0,-1-2 16 16,-1-2 0-16,0-3 0 0,-1 2-80 0,-2-4-16 15,1 1 0-15,0 0 0 16,-2-2-192-16,0 1-32 0,1 0-16 0,-4 1-12160 16,-1 1-2432-16</inkml:trace>
  <inkml:trace contextRef="#ctx0" brushRef="#br1" timeOffset="28114.05">13450 16573 11967 0,'2'-15'528'0,"-2"9"112"0,0 1-512 0,0-1-128 0,0 3 0 0,-2 2 0 0,1-1 1472 0,-1 1 256 0,-2-1 48 0,0 4 16 0,0 2 720 0,-1 3 160 16,4 4 16-16,0 2 16 16,-1 3-1168-16,4-1-224 0,0 4-48 0,1-1-16 0,-3-18-368 0,0 0-80 15,0 0-16-15,21 86 0 0,-21-86-192 0,0 0-32 16,0 0-16-16,24 68 0 0,-24-68-224 0,0 0-64 15,0 0 0-15,26 68 0 0,-26-68 272 0,0 0 48 16,0 0 16-16,18 63 0 0,-14-48-272 0,1-3-48 16,-2 2-16-16,-1-1 0 0,0-3-256 0,-1 0 128 15,1-2-128-15,-1-2 0 0,-1 0 128 0,1-2-128 16,-1-1 0-16,-1 0 0 0,1-2 128 0,0-1-128 16,0 0 0-16,0-1 0 15,1-1-288-15,-1-1-112 0,3-1-32 0,-1 0-17696 0</inkml:trace>
  <inkml:trace contextRef="#ctx0" brushRef="#br1" timeOffset="28631.16">13854 16507 23951 0,'-4'-3'1056'0,"3"2"224"0,-2-1-1024 0,1 2-256 0,1 0 0 0,-1 2 0 15,0-1 2112-15,-3 2 384 0,0 4 64 0,-2 4 0 16,0 5-800-16,1 1-160 0,5 1-48 0,-1 2 0 0,2 1-1040 0,0-21-224 16,0 0-32-16,13 69-16 15,-13-69-112-15,0 0 0 0,18 82-128 0,-18-82 192 16,0 0-192-16,0 0 0 0,23 78 0 0,-23-78 0 15,0 0 0-15,0 0 0 0,0 0 0 0,39 62 0 0,-30-56 0 0,-2 0 128 16,-1-2-128-16,-1-3 0 0,1 1 0 0,-2-1 176 16,2-2-176-16,-1-1 160 0,0-1 48 0,-1 1 16 0,-1-3 0 0,-2 0 0 15,-1 0-32-15,-1 1 0 0,-2-1 0 0,-1-1 0 16,-1 2 32-16,-2-2 0 16,0 0 0-16,-3 1 0 0,-1-1-32 0,-3 0 0 0,-3 1 0 0,-3-1 0 15,-1 2-64-15,3 0 0 16,-1 2-128-16,0 2 192 0,-4 2-192 0,-1 0 0 15,3 4 0-15,-2 3 0 0,3 0 0 0,1 3 0 16,0 2 0-16,8-3 0 0,1-1 0 0,3-1 0 16,1 2 0-16,2 0 0 0,1 0 0 0,3 1 0 0,2-2 0 0,2 0 0 15,6 1-128-15,-10-11 128 0,0 0 0 0,0 0 0 16,63 35 0-16,-41-31 0 0,2-2 0 16,-2-2 0-16,2 0 256 0,0-3-64 0,-1 0 0 0,-1-1 0 15,1 0-192-15,-2 1 144 0,0-1-144 0,-2-1 128 16,-1 4-128-16,-2-2-272 0,1 0 64 0,-5 1-19504 15</inkml:trace>
  <inkml:trace contextRef="#ctx0" brushRef="#br1" timeOffset="29300.18">14507 16428 6447 0,'-3'-14'576'0,"2"4"-576"0,2 7 0 0,-1-1 0 0,0 1 5312 0,1 2 944 0,1-1 192 0,-1-1 32 0,1 1-3856 0,1 0-768 0,-1 4-144 0,1 5-48 15,-1 2-704-15,0 8-128 0,0 6-48 0,-2-23 0 16,0 0-448-16,13 89-80 0,-13-89-32 0,12 68 0 15,-12-68-224-15,16 63 144 0,-16-63-144 0,0 0 128 16,31 88-128-16,-31-88 0 0,0 0 0 0,0 0 0 16,37 73 0-16,-37-73 0 0,0 0 0 0,0 0 0 15,0 0 0-15,0 0 0 0,46 65 0 0,-43-60 0 16,1-2 0-16,-2-1 0 0,0-2 0 0,-2-1 128 0,2-2 112 0,-2-1 16 16,-2-2 0-16,1-1 0 15,1-1 64-15,-1-2 32 0,-2-1 0 0,1-1 0 16,1-2 16-16,0-1 0 0,-2-1 0 0,1-2 0 0,1 1-16 15,1 0 0-15,3-2 0 0,1 4 0 0,3-1-160 0,-4 9-16 16,-2 2-16-16,1-1 0 0,1 2-160 0,1-1 0 16,3 1 0-16,4 3 0 0,6-1-208 0,3 4-32 15,2 2 0-15,3 3 0 16,-25-7-160-16,0 0-48 0,56 38 0 0,-56-38 0 0,0 0 176 0,0 0 16 16,28 69 16-16,-31-52 0 0,-1-2 48 0,-3-1 0 15,-3 1 0-15,-4 1 0 0,-1-1 48 0,-2-1 16 16,-2-1 0-16,4-3 0 0,2-1 128 0,6-5 0 15,1 0 0-15,-1 0 0 0,0-1 0 0,-3 1 0 16,-2-1 0-16,-1 0 128 0,0 0-128 0,0-5 0 16,5 1-128-16,1 0 128 15,3-2-1744-15,-1 0-272 0</inkml:trace>
  <inkml:trace contextRef="#ctx0" brushRef="#br1" timeOffset="29668.03">15114 16838 21535 0,'3'-3'464'0,"-1"0"112"0,0 0 0 0,1 0 48 0,0 0-496 0,0 1-128 0,1-1 0 16,-1-1 0-16,5-2 3024 0,4-5 592 0,2-1 112 0,-3 1 32 0,0 0-1872 0,-1-2-368 0,-3 3-80 0,-1 0-16 0,-2 2-768 0,-1-1-144 15,-3 2-48-15,-3-1 0 0,0 1-112 0,-4 0-32 16,0 0 0-16,-4 1 0 0,-2 2-16 16,-1-1-16-16,-1 3 0 0,-2 2 0 0,0 1-64 0,1 0-16 15,1 4 0-15,0 0 0 0,4 4-80 0,-2-1-128 16,4 5 176-16,0 1-176 0,2 3 128 0,1 0-128 16,2 1 0-16,1-5 0 0,3-2 0 0,0 2 0 15,3 0 0-15,-3-13 0 0,0 0 0 0,0 0 0 16,0 0-128-16,55 61 128 0,-55-61 0 0,0 0 0 15,54 21 0-15,-33-17 0 0,2-1 0 0,-1 0 0 0,0-2 0 0,-3-1 0 16,-2 0 0-16,-5 0 0 16,-5 0 0-16,1-1-13392 15,1 1-2608-15</inkml:trace>
  <inkml:trace contextRef="#ctx0" brushRef="#br1" timeOffset="30270.4">16299 16421 23951 0,'0'-3'2128'0,"-1"0"-1696"0,0 2-432 0,-1 1 0 0,1-2 1024 0,-2 1 128 0,-1-2 32 0,-5 0 0 0,-2-1-528 0,-2 0-96 16,1 2-32-16,0 4 0 0,1 1 32 0,0 1 0 0,1 2 0 0,0 2 0 16,0 1-208-16,0-1-32 0,0 3-16 0,0 2 0 15,2 1 192-15,-1 2 32 0,1-1 16 0,1 1 0 16,0-1 48-16,0 1 16 0,1-1 0 0,2 0 0 15,2-1-32-15,0-2-16 0,2 0 0 0,1-1 0 16,2 0-176-16,2 1-16 0,4-3-16 0,-1 0 0 16,4-2-112-16,0 0-32 0,4-1 0 0,0-1 0 15,-1 0 0-15,2-4 0 0,3 0 0 0,0-1 0 0,-1 2 0 0,1-4 0 16,-2 2 0-16,-2-1 0 16,1-2-80-16,-1 2 0 0,-2-1-128 0,-3 1 192 15,0 0-192-15,-2-2 0 0,-1 1 128 0,-2-1-128 16,1 1-176-16,-1-1-80 0,-1 1 0 0,-1 0-16 15,-1-1-944-15,-1 1-192 0,-1 0-48 0,2 0-15952 16</inkml:trace>
  <inkml:trace contextRef="#ctx0" brushRef="#br1" timeOffset="30736.9">16490 16186 8111 0,'-1'-10'176'0,"-1"5"32"0,1 1 16 0,1-1 16 0,-1 4-240 0,1 1 0 16,-2 0 0-16,1 0 0 0,-1 3 2960 0,-1 1 560 0,-2 3 96 0,-1 3 32 15,5-3-656-15,1 3-128 0,0 3-32 0,3 4 0 16,-1 2-1232-16,-2-19-256 0,0 0-64 0,20 75 0 16,-20-75-400-16,0 0-96 15,27 84-16-15,-27-84 0 0,0 0-464 0,27 86-112 0,-27-86 0 16,0 0-16-16,18 66-176 0,-15-49 0 0,-2-3 0 0,-1 0 128 15,-1-2-128-15,0-4 192 0,-2 1-192 0,0-4 192 16,0-1-48-16,2 1 0 0,-1-2 0 0,1-3 0 16,1 0 48-16,0-2 16 0,-1 1 0 0,1-5 0 15,0 2 32-15,0 0 0 0,0-1 0 0,0 0 0 16,-2-2-16-16,2-3 0 0,0 0 0 0,0 0 0 16,3 0-48-16,-2 0-16 0,2-3 0 0,1-1 0 15,1 2-32-15,2-2-128 0,1-1 192 0,2 0-64 16,4 2-128-16,0-1 0 0,2 4 0 0,-2 3 0 15,2 1 0-15,-2 5 0 0,1 2-192 0,1 2 192 0,-2 4-320 0,-1 2 48 16,-13-9 16-16,0 0 0 0,0 0-32 0,45 62 0 16,-45-62 0-16,0 0 0 0,0 0 128 0,17 71 32 15,-16-56 0-15,-1-2 0 0,0 0 128 0,-1-4 0 16,1 1 0-16,0-1 0 0,1-2 0 0,-1-1 0 16,2-1 0-16,-2-1 0 0,2-1 0 0,0 1 0 15,1-1 0-15,-1-1-12176 16,3 2-2432-16</inkml:trace>
  <inkml:trace contextRef="#ctx0" brushRef="#br1" timeOffset="31187.2">17086 16585 14735 0,'7'-9'640'0,"-4"5"160"0,1-2-640 0,1 2-160 0,-4 0 0 0,1 1 0 0,-1-1 2432 0,2-3 448 0,1-3 80 0,0-4 32 0,0-2 128 0,-2 1 16 0,-1 1 16 0,-4 1 0 16,1 3-1520-16,-4 1-304 0,-2 2-64 0,-1 2-16 16,2 1-752-16,3 2-160 0,0-1-16 0,-2 2-16 15,0-1 0-15,-2 1 0 0,-1 1 0 0,-5 0 0 16,-4 3-96-16,-5 3-16 0,-2 1 0 0,-1 4 0 16,4 3-192-16,2 2 0 0,4 1 0 0,5-1 0 15,3 1 0-15,3 0 0 0,4 0 0 0,2 0 0 16,5-1-128-16,1-2-32 0,2-1 0 0,2-3 0 0,2-3-176 0,-2-2-48 15,0-2 0-15,0-2 0 16,2-2 176-16,-2-2 16 0,1-1 16 0,-7 3 0 0,0 1 176 0,-2-2 0 16,1 1 0-16,-1-1-128 15,-1 0 128-15,3-1 0 0,-1-2 0 0,-1 0 0 0,1-1 192 0,2-1 0 16,1-1 16-16,0-2 0 0,0 0 160 0,0 0 16 16,0 1 16-16,0 2 0 0,0 2-64 0,-1-1-16 15,1 3 0-15,-2 2 0 0,2 2-320 0,2 2 144 16,-2 1-144-16,1 2 0 0,1 1 0 0,-1 0 0 15,2 2 0-15,2-1 0 0,0 1 0 0,2-1-192 16,1-1 16-16,-1 0 16 16,0-3-320-16,1 1-64 0,0-3-16 0,-3 0 0 15,2-1-864-15,-4-2-176 0,-1-1-48 0,-2-2-15552 0</inkml:trace>
  <inkml:trace contextRef="#ctx0" brushRef="#br1" timeOffset="31537.56">17342 16462 15663 0,'-1'-11'688'0,"-1"5"144"0,2 2-656 0,0-1-176 15,0 3 0-15,0-1 0 16,2 1 2016-16,-1 0 368 0,0-3 80 0,2 0 16 16,0 2-288-16,0 1-48 0,1 5-16 0,0 3 0 15,1 1-720-15,-3 1-160 0,3 2-32 0,0 2 0 16,0 2-624-16,0 0-128 0,-1 0-16 0,-1-1-16 16,3-2-176-16,-3 0-16 0,1-2-16 0,-1-1 0 15,0-2-64-15,-1-2-16 0,1-1 0 0,-1-2 0 16,-1 1 208-16,1-2 32 0,-1-2 16 0,-1 1 0 0,1-2-208 0,-1 0-32 15,2-2-16-15,-1-1 0 0,1-1-16 0,-1 0 0 16,2 1 0-16,0-1 0 16,-1-1 0-16,1-1 0 0,2 1 0 0,-1-2 0 0,0 1-128 0,2-3 0 15,-1 2 144-15,2-2-144 0,2 1 0 0,-1 0 0 16,4 1 0-16,-2 0 128 0,-1 3-128 0,1 0 0 16,-1 3-128-16,1 1 128 0,-2 3-256 0,1 1 16 15,-1 4 16-15,-2-4 0 0,-3 0-80 0,-1 1-16 16,3 2 0-16,-3 2 0 0,4 1 64 0,0 4 0 15,-1 2 0-15,2 1 0 0,-7-14 256 0,0 0 0 16,0 0 0-16,0 0 0 0,39 66 0 0,-39-66-192 16,0 0 16-16,0 0-17296 15</inkml:trace>
  <inkml:trace contextRef="#ctx0" brushRef="#br1" timeOffset="31942.1">17995 16362 21183 0,'-10'-15'1888'0,"3"8"-1504"0,1 2-384 0,0-1 0 16,1 3 3264-16,-2 0 592 0,-2 2 112 0,-3-2 32 15,-8-1-1696-15,-7 0-352 0,-7-1-64 0,0 5-16 16,3 3-1104-16,4 3-208 0,3 2-48 0,2 4-16 16,3 0-352-16,5 3-144 0,1 1 128 0,3 0-128 15,5 0 0-15,2-1 0 0,4 2 0 0,-1-17 0 16,0 0-240-16,0 0-16 0,47 57-16 0,-47-57 0 15,45 18-160-15,-19-14-16 0,2-1-16 16,0-3 0-16,-1-1-192 16,-2-2-48-16,-2-1 0 0,0-1 0 0,-4 0-240 0,0 0-48 0,-2 3-16 0,-2 0 0 0,-1 2 640 15,-1 2 128-15,-2 0 32 0,-1 4 0 0,-1 3 208 16,-4 2 256-16,-5-11-48 0,0 0-16 0,0 0 240 0,6 69 32 16,-10-45 16-16,-3 1 0 0,0 2 64 0,-3 0 16 15,-1 1 0-15,-1-1 0 0,1-1-96 0,1-5-16 16,2-3 0-16,-1 2 0 0,1 0-160 0,-2 0-32 15,0-3-16-15,-1 0 0 0,2-5-112 0,-1-3 0 16,2-1-128-16,-2-2 192 0,3-2-192 0,0-3 128 16,-2-1-128-16,2-2 0 0,1-1 0 0,-1-3 0 15,2 1-128-15,-1-4 128 16,0 2-960-16,2-3-64 0,1 0-32 0,1-1-16480 16</inkml:trace>
  <inkml:trace contextRef="#ctx0" brushRef="#br1" timeOffset="32306.58">18125 16462 7199 0,'8'1'144'0,"-4"1"48"0,-1-1 0 0,0 0 16 0,0-1-208 0,-2 2 0 15,1-2 0-15,2 3 0 0,2-2 3536 0,2 1 672 0,2-2 128 0,0-2 16 0,1 1 0 0,0-5-16 0,1 0 0 0,-1 1 0 0,0-2-2656 0,1 0-528 16,-1-2-96-16,0-1-32 0,-1-1-576 0,0 1-128 15,-2-1-32-15,0-1 0 16,-1 3-48-16,-3-3-16 0,-1 2 0 0,-2 1 0 16,-1 0-96-16,-1-1-128 0,-5 2 176 0,-1-2-176 15,-2 1 144-15,-2 1-144 0,0-1 0 0,-2 1 144 16,-2 1-144-16,-1 3 160 0,1-1-160 0,0 3 160 16,3 3-32-16,-2 2 0 0,1 2 0 0,2 4 0 15,2 2-128-15,2 3 128 0,1 2-128 0,4-1 128 0,2 2-128 0,0-17 0 16,0 0 0-16,0 0 0 0,0 0 0 0,18 67 0 15,-11-57 0-15,1-3 0 0,5 1 0 0,3-1 160 16,-2 0-16-16,4-2 0 0,1-1 0 0,-1-1 0 16,0-2 0-16,2-2 0 0,0 1-144 0,-2-5 0 15,2 3 0-15,-2-3-13840 16,-1 1-2656-16</inkml:trace>
  <inkml:trace contextRef="#ctx0" brushRef="#br1" timeOffset="33058.48">18714 15919 13823 0,'-2'-8'1216'0,"1"-1"-960"0,1 4-256 0,0 0 0 0,1 1 1968 0,-1-3 336 0,2-6 80 0,-2-5 16 0,1-3 544 0,1 1 128 15,-2 6 0-15,0 4 16 0,1 10-1024 0,0 3-208 0,2 8-32 0,-1-9-16 16,-2 0-1120-16,0 4-240 0,1 1-32 0,0 3-16 16,1 4-256-16,1 3-144 0,-1 3 160 0,-2-20-160 15,0 0 128-15,13 73-128 0,-13-73 0 0,0 0 144 16,20 85-144-16,-20-85 0 0,18 64 0 0,-18-64 128 0,24 75-128 16,-24-75 0-16,0 0 0 0,29 83 128 0,-29-83 16 0,0 0 0 15,0 0 0-15,0 0 0 0,0 0 48 0,0 0 0 16,0 0 0-16,4 55 0 15,-10-56 64-15,-2-1 0 0,-2-1 16 0,-3-1 0 16,-1 0-48-16,-6 0-16 0,-1-1 0 0,-3 1 0 16,-1 1-48-16,-1 1-16 0,-2-1 0 0,1 3 0 15,3 1 0-15,3 2 0 0,0 1 0 0,2 3 0 0,5 0-144 16,1 3 0-16,4 0 0 0,1 1 128 16,6 1-128-16,0-1 0 0,8 0 0 0,0-1 0 15,2 0 0-15,3-3 0 0,2 0 0 0,3-1 0 0,2-2 0 16,2-1 192-16,2-2-32 0,1-1 0 0,0-1 224 0,-2-2 32 15,0 0 16-15,-11 3 0 0,-2-1-176 0,1-1-48 16,-2 1 0-16,3-2 0 0,1 0-208 0,0 1 0 16,6-4-192-16,7-1 192 15,5-2-1072-15,3 0-96 0</inkml:trace>
  <inkml:trace contextRef="#ctx0" brushRef="#br1" timeOffset="33926.51">19947 15659 20271 0,'0'-1'1792'0,"-1"-2"-1424"0,-1 0-368 0,-1 3 0 0,2 0 1856 0,-1 2 320 0,1-4 48 16,-2 2 16-16,0 0-32 0,-4 2 0 0,-3 2 0 0,2 4 0 15,-1 7-1120-15,1 3-208 0,1 5-48 0,0 1-16 16,3 1-496-16,1 2-80 0,1 1-32 0,2-28 0 16,10 62-80-16,-10-62-128 0,0 0 176 0,26 82-176 15,-26-82 0-15,0 0 0 0,35 67 0 0,-28-53 0 16,-3-3 0-16,2-1 0 0,0 0 0 0,2 0 0 16,2 1 128-16,0-1-128 0,1 0 0 0,2-3 0 15,5-2 240-15,1 0-64 0,-4-2-16 0,-1-5 0 16,-1 1 16-16,-2-2 0 0,-1-1 0 0,2-2 0 0,-1-1 0 0,-6 0 0 0,-5 0 0 0,6 0 0 15,10 0-176-15,-2 0 128 0,-3 0-128 0,-7 1 128 32,-5-1-128-32,4 0 0 0,9 0 0 0,-6 0 0 0,-9 1 0 0,-1-1 0 15,4 0 0-15,4 0 0 16,6 0 144-16,-6 3-144 0,-11-1 160 0,6 2-160 16,8 1 304-16,-1 2-48 0,-5 2 0 0,-7 3 0 15,-6 2-32-15,0 1-16 0,4 4 0 0,2 0 0 16,3 1-64-16,2 1-16 0,1 0 0 0,7-1 0 0,-7-13-128 0,0 0 0 15,0 0 0-15,0 0 0 0,51 61 0 0,-45-53 0 16,3-1 0-16,3-1 0 0,-1 0 0 0,3-4 0 16,2 1 0-16,1-1 0 0,4-4 0 0,-4 1 0 15,-4-2 0-15,-1-1 0 0,0-3 0 0,-3 0 0 16,1-3 176-16,-1 1-176 0,2-2 384 0,-7 1-32 16,-2-1 0-16,-4 1 0 0,1 0 208 0,-3-1 32 15,-1 1 16-15,-2-2 0 0,-2 1-32 0,-6 0 0 16,-4 0 0-16,-3-1 0 0,3 1-176 0,-4-2-32 15,0 2-16-15,5 1 0 0,5 2-160 0,1 0-48 16,0 4 0-16,0 1 0 0,0 1-144 0,1 0 0 16,1 2-160-16,-5 0 160 15,-2 2-992-15,0-1-96 0,4 2-32 0,0 1-13680 0,3 0-2736 16</inkml:trace>
  <inkml:trace contextRef="#ctx0" brushRef="#br1" timeOffset="34117.04">19718 16013 37775 0,'6'-15'1664'0,"1"7"368"0,3-1-1632 0,0 2-400 0,-5 3 0 0,1 1 0 16,-2 1 832-16,5-3 96 0,3 0 16 0,5-2 0 0,6-3-320 0,14-7-64 0,11-3-16 0,2 0 0 15,1 2-336-15,-10 4-64 0,-14 4-16 0,0 3 0 16,1 4-576-16,-4 3-128 0</inkml:trace>
  <inkml:trace contextRef="#ctx0" brushRef="#br1" timeOffset="34628.51">21314 15929 6447 0,'10'-4'576'0,"-6"1"-576"0,1 2 0 0,-2-1 0 16,-1 1 1088-16,0-2 96 0,1 2 32 0,1-4 0 15,3 1 1856-15,0-3 384 0,0 0 80 0,2 0 16 16,0 0-736-16,-6 1-128 0,-6 1-48 0,-2-1 0 16,-1 0-720-16,-1 1-128 0,0 0-48 0,1 3 0 0,2-1-864 0,-6 3-176 15,-7 0-48-15,-3 3 0 16,6-1-368-16,-3 3-80 0,2 2-16 0,1 1 0 0,4 2-192 15,-3 1 176-15,-1-1-176 0,3-1 160 0,1 1-160 0,1 0 0 16,2 2 0-16,0 0 0 0,3 2 0 0,1 0 0 16,2 0 0-16,1 0 0 0,0-3 0 0,1-1 0 15,2 2 0-15,1-3 0 0,2 1 0 0,1 0 0 16,4-1 0-16,1-2 0 0,2-2 0 0,0 1 0 16,1-3 128-16,2 0-128 0,0 0 128 0,2-2-128 15,-2 0 128-15,1 1-128 0,-1-2 0 0,0 1-144 16,0-1 0-16,0-1 0 15,-2 1-1760-15,1-2-336 0</inkml:trace>
  <inkml:trace contextRef="#ctx0" brushRef="#br1" timeOffset="35063.93">21622 15998 15663 0,'6'-8'688'0,"-3"4"144"0,0-1-656 0,-2 1-176 0,2 1 0 0,-2 2 0 16,1 0 2128-16,-1-1 400 0,1-1 80 0,-1 1 16 15,2-4 32-15,0-1 16 0,-1 0 0 0,1-2 0 16,-1 2-864-16,-2 2-160 0,0-2-48 0,-2 1 0 15,1 0-896-15,-1 2-176 0,0-2-32 0,-1 2-16 16,-1 0-112-16,-1 1-32 0,-2 0 0 0,-1 0 0 16,-5 2-32-16,-4 2-16 0,-1 2 0 0,-3 1 0 15,1 3-96-15,1 2 0 0,4 2-16 0,1 1 0 16,2 0-176-16,5 0 0 0,2 2 0 0,2-2 128 16,4 1-128-16,1 0 0 0,2 0 0 0,2-2 0 15,3 0 0-15,3-4-176 0,0 0 176 0,1-2-128 16,0-3-64-16,0-2-16 0,1-1 0 0,0-2 0 0,-1-1 208 15,-6 4-144-15,-3-2 144 0,0 1-128 0,0 0 128 16,1-1 0-16,-1-1 0 0,1 1 0 0,0-3 128 0,0 1 0 16,2 0 0-16,-1-2 0 0,1 1 176 0,0-2 32 15,2-1 16-15,-2 1 0 0,1 0 112 0,-1-1 32 16,-1 2 0-16,0 1 0 0,-2 0-48 0,-1 1-16 16,1 1 0-16,0 2 0 0,0-1-208 0,1 4-32 15,-1-1-16-15,-1 2 0 0,1 1-176 0,2 2 0 16,-2 0 0-16,1-1 0 0,1 1 0 0,0 0 0 15,1 1 0-15,0-3 0 0,0 0-240 0,3 0 32 16,-2-1 0-16,2-3 0 16,0 0-368-16,0 0-80 0,0-1-16 0,-2-3 0 15,2 1-336-15,0-3-64 0,1 0-16 0,-1 1 0 16,0-2-1408-16,-1 0-272 0,1 0-64 0,-3-1-13184 0</inkml:trace>
  <inkml:trace contextRef="#ctx0" brushRef="#br1" timeOffset="35329.57">21990 15761 2751 0,'1'-4'256'0,"-1"1"-256"0,0 2 0 0,0-2 0 0,0-6 2816 0,1-10 512 0,-1-11 96 0,2-8 32 0,-2-5 768 0,0 2 144 16,0 6 48-16,-2 7 0 16,2 8-1632-16,-1 6-320 0,1 7-64 0,-1 3-16 15,-1 4-1312-15,1 4-272 0,1 4-48 0,-2 5-16 16,2 3-384-16,0 2-80 0,0-18-16 0,0 0 0 16,7 71-112-16,-7-71-16 0,0 0-128 0,9 69 192 15,-9-69 0-15,10 65-16 0,-10-65 0 0,11 69 0 0,-11-69-176 0,0 0 128 16,18 82-128-16,-18-82 128 0,0 0 0 0,0 0 0 0,26 69 0 15,-20-58 0-15,1 1 48 0,0-4 0 0,0 1 0 0,0-1 0 16,0-2-176 0,-1 0 0-16,2-2 0 0,-1-1 128 0,-1-1-128 0,-1 0-176 15,2-1 48-15,-2-1 0 16,0 0-528-16,0-1-112 0,-3-1 0 0,0 0-16 16,-1-1-1376-16,-1-1-272 0</inkml:trace>
  <inkml:trace contextRef="#ctx0" brushRef="#br1" timeOffset="35547.98">21759 15815 17503 0,'2'-2'1552'0,"-1"0"-1232"16,2 0-320-16,0 1 0 0,1 1 2704 0,0-2 496 0,5-1 80 0,5-1 32 16,6-1-432-16,5-1-64 0,1 0-32 0,-1 2 0 15,0 0-1472-15,-1 1-288 0,-1 0-64 0,-2 0-16 0,2 1-400 0,-3 0-80 16,-2 1-16-16,-1-1 0 15,-2 2-288-15,-2-1-160 0,0 1 160 0,-3 0-160 16,-2 0-144-16,-1 0-128 0,0 1-32 0,-1 1-12768 16,0-1-2560-16</inkml:trace>
  <inkml:trace contextRef="#ctx0" brushRef="#br1" timeOffset="35914.5">22283 15962 29487 0,'9'-3'1296'0,"-5"1"288"0,2 0-1264 0,-1 0-320 15,-2 1 0-15,0-1 0 0,1 1 1616 0,2 0 272 16,4-2 48-16,4-1 16 0,4-1-512 0,-2 1-96 16,1 0-32-16,-2 0 0 0,2-1-816 0,-3 0-176 15,2 0-16-15,-2-2-16 0,-1 2-16 0,0-2 0 16,-2 0 0-16,-1-2 0 0,-2 2-32 0,1-1-16 0,-4-1 0 0,-2 1 0 15,-1-1-80-15,-4-1-16 16,-1 0 0-16,-2 0 0 0,-1 1 0 0,-2-1-128 16,-1 3 192-16,1 0-64 0,-1 1-128 0,-2 3 160 15,-3 3-160-15,0 3 160 0,1 0-160 0,0 2 0 16,2 2 0-16,0 3 0 0,2 0 0 0,1 2 0 16,-1 2 0-16,2 1-176 0,3-1 176 0,1 0 0 0,0 3-144 15,3 0 144-15,0-17 0 0,0 0 0 0,0 0-144 0,0 0 144 16,27 75 0-16,-17-63 0 0,0-3 0 0,1 1 0 15,2-3 0-15,1 0 0 0,-1 1 0 0,1-3 0 16,1-1-256-16,1 1 48 0,-2-1 16 0,0-1-12928 16,0-2-2560-16</inkml:trace>
  <inkml:trace contextRef="#ctx0" brushRef="#br1" timeOffset="36349.75">22940 15914 16575 0,'9'-10'736'0,"-6"4"160"0,2 0-720 0,-2 1-176 16,-1 1 0-16,-2 1 0 0,0 0 2496 0,-2-4 480 15,1-2 96-15,-4-3 0 0,-3-2 48 0,-2 1 0 16,-1 0 0-16,-3 3 0 0,1 0-1728 0,-3 3-352 16,1 2-64-16,-2-1-16 0,-6 2-272 0,-1 1-64 15,0 3-16-15,3 3 0 0,4 1-144 0,0 3-16 16,3 3-16-16,1 1 0 0,3 1-432 0,3 2 0 15,3 0 0-15,3 0 0 0,2 1 0 0,-1-15 0 16,0 0-192-16,0 0 192 16,0 0-448-16,34 63 16 0,-24-56 16 0,-4-3 0 0,-2-1 112 0,-1 0 32 15,1-2 0-15,0 0 0 0,3-1 128 0,2 2 144 16,2-2-208-16,2-2 80 0,2 2 128 0,1 0 0 16,-2 3 0-16,-1 0 0 0,1 3 0 0,-2 2 0 15,1 3 0-15,-2 2 0 0,-11-13 0 0,0 0 0 0,0 0 160 0,41 79-160 16,-41-79 256-16,0 0-64 0,23 88 0 0,-23-88 0 15,7 62-16-15,-7-62-16 0,-4 61 0 0,-2-30 0 16,-1 1-160-16,-3-3 128 0,0-3-128 0,-1-3 128 16,1-2-128-16,2-4 0 0,-2 0 0 0,0-3 0 15,0-4 128-15,2-1-128 0,0-2 128 0,0-3-128 16,1-1 256-16,0-2-16 0,-2-1-16 0,1-1 0 16,2-1-224-16,-1 0 0 0,0-4-192 0,-3-5 192 31,-1-2-1088-31,0-3-128 0</inkml:trace>
  <inkml:trace contextRef="#ctx0" brushRef="#br1" timeOffset="36716.5">23032 15828 34095 0,'-1'-8'1504'0,"1"6"320"0,0-1-1456 0,-2 0-368 0,2 2 0 0,-1 1 0 0,-2 0 1616 0,2 0 256 0,-4 1 48 0,1 2 16 0,0 4-912 0,0 3-192 16,-1 1-48-16,4 3 0 0,1 2-496 0,1 1-96 0,-1-17-32 0,0 0 0 16,0 0-160-16,23 76 0 0,-23-76 0 0,0 0 0 15,0 0 0-15,50 59 0 16,-36-50 0-16,1-5 0 0,2-1-160 0,1-3 160 16,-1 0 0-16,0-4-144 0,0-1 144 0,0-2 0 15,-1 0 0-15,-3-1 0 0,1-2 0 0,-2-1 0 16,-2 1 0-16,-1-2 0 0,-2 2 224 0,-2-1-32 0,0 3 0 0,-2-2 0 15,-3-1 96-15,-2-2 16 0,-1-3 0 0,-2 1 0 16,-2-1 112-16,-2 2 32 0,-1-1 0 0,-2 0 0 16,-3 1-48-16,0 0 0 0,-2 3 0 0,0 2 0 0,-1 2-80 0,-1 3-32 15,2 1 0-15,3 2 0 0,0 1-288 0,0 1 0 16,3 3-176-16,1 2 176 16,1 1-992-16,4 2-96 15,-1-1 0-15,5 3-19936 0</inkml:trace>
  <inkml:trace contextRef="#ctx0" brushRef="#br1" timeOffset="37134.33">23412 15736 35007 0,'0'-17'1552'0,"0"8"320"0,0 1-1488 0,2 2-384 15,-2 2 0-15,0 1 0 0,0 2 1248 0,0-2 176 16,0-1 48-16,-2-1 0 0,2 1-368 0,-1 3-64 15,-2 1-16-15,1 1 0 0,0 5-512 0,-1 1-96 0,0 3-32 0,2 1 0 16,-2 2-192-16,1-1-32 0,2 4-16 0,-1 1 0 16,2 1-144-16,-1 2 128 15,0-20-128-15,0 0 128 0,0 0-128 0,12 72 0 16,-8-61 0-16,0-1 0 0,0 0 0 0,1-3 0 16,-3-2 0-16,3-1 0 0,-2-4 0 0,-1 0 192 15,0 0-192-15,1-2 192 0,-2 0-16 0,-1-3 0 0,1 0 0 0,-1-1 0 16,0 0-48-16,-1-1-128 15,1 0 192-15,0-1-64 0,-1-2 64 0,1 0 16 0,0 1 0 0,0 1 0 16,0 0 48-16,0-1 0 0,1 1 0 0,2 0 0 16,0 1-128-16,1 2-128 0,0 1 176 0,2 1-176 15,1 3 0-15,0 0 0 0,1 3 0 0,1 1 0 16,1 1 0-16,0 0 0 0,1-1 0 0,0 2 0 16,-1-2 0-16,1 0 0 0,1-1 0 0,-2 0 0 15,-1 0-304-15,3-2 48 0,-2 0 0 0,0-1 0 16,-1 2-608-1,0-4-112-15,-2 1-32 0,0 0-12720 0,0-2-2544 0</inkml:trace>
  <inkml:trace contextRef="#ctx0" brushRef="#br1" timeOffset="37385.18">23767 15627 31327 0,'0'-10'1392'0,"0"4"272"0,1 1-1328 0,1 2-336 16,-2 1 0-16,0 1 0 0,1 0 1584 0,-1-1 240 15,1 1 48-15,-1 1 16 0,-1 3-560 0,1 1-112 16,-1 3-32-16,-1 4 0 0,1 1-672 0,-2 2-144 16,0 0-32-16,2 0 0 0,1-14-48 0,0 0-16 15,0 0 0-15,-2 68 0 0,2-68-144 0,0 0-128 16,0 0 192-16,10 70-192 0,-10-70 0 0,0 0 0 16,0 0 0-16,0 0 0 0,0 0 0 0,0 0-176 0,37 65 32 0,-30-62-13072 15,0 0-2608 1</inkml:trace>
  <inkml:trace contextRef="#ctx0" brushRef="#br1" timeOffset="37654.08">24161 15642 34095 0,'4'-11'1504'0,"-3"5"320"0,2 1-1456 0,-1 1-368 0,-2 1 0 0,-2 0 0 0,1 0 1264 0,-2-3 176 16,-1-2 32-16,-2-2 16 0,-2 0-416 0,-4 2-96 0,1 1-16 0,-2 1 0 31,2 5-448-31,-2-2-80 0,1 4-32 0,-1 2 0 16,0 3-32-16,2-1-16 0,0 4 0 0,-1-2 0 15,2 3-96-15,-1 1 0 0,1 3-16 0,0 0 0 16,3 0-240-16,2 1 0 0,2 0 0 0,0 2 0 0,2 1 0 0,1 1 0 16,2-2 0-16,-2-17 0 0,0 0-160 0,0 0 160 15,0 0-128-15,33 68 128 0,-23-60-144 0,0 1 144 16,2-2-160-16,1-2 160 0,3-1-208 0,-1-1 48 15,2-1 16-15,2-2 0 0,-1-2-208 0,3 1-32 16,-1-2-16-16,2 0 0 16,0-1-688-16,0 0-144 0</inkml:trace>
  <inkml:trace contextRef="#ctx0" brushRef="#br1" timeOffset="38309.14">24545 15638 35935 0,'-1'-14'1600'0,"-1"7"320"0,2 0-1536 0,-1 0-384 0,1 1 0 0,-2 2 0 16,1-2 1408-16,-2-1 192 0,0-5 64 0,-2-1 0 16,-4-1-416-16,-1 0-80 0,-1 2-16 0,0 4 0 15,1 4-480-15,-3 1-96 0,2 4-32 0,-2 2 0 16,0 4-400-16,2 3-144 0,0 3 0 0,2-1 144 0,1 4-144 0,1 1 0 16,1 1 0-16,6-18 0 15,0 0-208-15,-6 54 80 0,6-54 128 0,0 0-208 16,0 0-160-16,0 0-16 0,23 66-16 0,-23-66 0 15,0 0-16-15,0 0 0 16,0 0 0-16,51 24 0 0,-40-25 160 0,1 0 48 0,0-4 0 0,-2 1 0 0,-1 0 208 0,-1-3-192 16,2 0 192-16,0-2-192 0,-3 2 192 0,0 0 0 15,0-3 0-15,-1 0 0 0,-2-2 0 0,-1 0 0 16,0 1 192-16,-3 1-192 0,-2 0 512 0,2 2-16 16,-1 1 0-16,-1 2 0 0,1 1-48 0,0 1 0 0,-1 5 0 15,1 1 0-15,-1 1-256 0,2 3-64 16,0 1-128-16,3 4 192 0,0-1-192 0,1 0 0 15,2 1 0-15,1 0 0 0,-7-12 0 0,0 0-128 16,0 0 128-16,0 0-160 0,59 50 160 0,-43-45-192 16,-1-2 192-16,2-1-192 0,0-2 192 0,-1-2 0 15,-2-1 0-15,0-1 0 0,0 0 0 0,2-3 0 16,-1 0 0-16,4-3 0 0,2 0 128 0,-1-3-128 16,-2-1 160-16,-3 0-160 0,-2 1 128 0,-2-2-128 15,1-1 0-15,-4-1 0 0,-1-1 192 0,-1 0-48 16,-2 1-16-16,-2-3 0 0,-2 1 160 0,-2 0 32 15,-1-4 0-15,-1 2 0 0,-2-2 64 0,-2-1 0 16,0-3 16-16,-2-2 0 0,0-2 16 0,-2 0 0 0,3 1 0 0,-3 2 0 16,4 4-96-16,-1 2 0 0,2 5-16 0,0 3 0 15,3 6 0-15,0 1 0 0,-2 3 0 0,0 1 0 16,1 4-80-16,-1 2-16 0,0 3 0 0,1 4 0 16,-1 2-208-16,2 5 144 0,0 2-144 0,4-19 128 15,0 0-128-15,-7 72 0 0,7-72 0 0,-6 65 0 16,6-65 0-16,-4 66 0 0,4-66 0 0,0 64 0 15,0-64 0-15,0 0 0 0,10 77 0 0,-10-77 0 16,0 0-128-16,0 0 128 0,29 77 0 0,-29-77 0 16,0 0-768-16,0 0-96 0,0 0-16 0,47 52 0 15,-37-45-592-15,-3-1-112 0,0-4-16 0,0 0-19856 16</inkml:trace>
  <inkml:trace contextRef="#ctx0" brushRef="#br1" timeOffset="38471.03">23388 15398 35935 0,'-7'-3'3200'0,"3"2"-2560"0,2 1-512 0,4 0-128 0,-1 1-192 0,1 1-64 0,-1-1-16 0,-1 2 0 0,1 1 128 0,-3 2 144 15</inkml:trace>
  <inkml:trace contextRef="#ctx0" brushRef="#br1" timeOffset="44401.08">25816 14815 27647 0,'-2'1'2448'0,"-1"0"-1952"0,1 1-496 0,0-1 0 0,0 1 1712 0,-2 0 240 0,-2 3 48 0,-5 3 16 0,-6 6-160 0,-1 6-48 0,-4 1 0 0,0 6 0 16,-2 7-1040-16,0 3-192 0,0 7-64 0,1 1 0 0,5 1-112 0,4 0-16 15,5-3-16-15,5 0 0 0,5-1-32 0,2-2 0 32,-3-40 0-32,16 76 0 0,-16-76-144 0,21 65-16 0,-21-65-16 15,23 55 0-15,-23-55-32 0,0 0-128 16,32 69 192-16,-32-69-64 0,0 0 0 0,31 68-128 0,-31-68 192 0,0 0-64 16,26 54 0-16,-26-54-128 0,0 0 192 0,0 0-64 15,38 61-128-15,-38-61 160 0,0 0-160 0,0 0 160 16,0 0-160-16,0 0 0 0,0 0 144 0,0 0-144 15,0 0-128-15,0 0-112 0,0 0-16 0,0 0 0 16,59 16-832 0,-53-23-160-16</inkml:trace>
  <inkml:trace contextRef="#ctx0" brushRef="#br1" timeOffset="44818.07">26226 15228 13823 0,'3'-4'1216'0,"-2"1"-960"0,-1 1-256 0,2 0 0 0,-2 1 2352 0,0-1 416 15,-2 1 96-15,2 0 16 0,0-1 704 0,-1-1 160 16,1 2 32-16,-3-1 0 0,2 2-2000 0,-2 5-400 0,1 0-80 0,0 4-16 16,0 2-800-16,1 2-160 0,2 0-48 0,-1 2 0 15,2 2-144-15,-2-17-128 0,0 0 192 0,0 0-192 16,12 55 144-16,-12-55-144 0,0 0 0 0,19 58 144 16,-19-58-144-16,0 0 0 0,21 64 0 0,-21-64 0 15,0 0 0-15,20 60 0 0,-20-60 0 0,0 0 0 16,0 0 0-16,18 57 0 0,-18-57 0 0,0 0 0 15,0 0 0-15,0 0 0 0,0 0 0 0,0 0 0 0,0 0 240 0,0 0-48 16,0 0 0-16,0 0 0 0,0 0-192 0,0 0 0 16,0 0 128-16,25-13-128 15,-23 5-416-15,-4-1-128 16,1 2-32-16,-2-3 0 0,-2 0-1392 0,-2-2-272 0</inkml:trace>
  <inkml:trace contextRef="#ctx0" brushRef="#br1" timeOffset="45076.62">26123 15060 18431 0,'-10'-10'816'0,"4"5"160"0,1 1-784 0,1 1-192 0,2 0 0 0,2 2 0 16,-1-1 2480-16,-1 1 448 0,1-2 80 0,0-1 32 15,2 1-32-15,2 0 0 0,4 2 0 0,1-1 0 16,4 2-1776-16,0 0-352 0,4 0-80 0,4-1-16 16,-5-1-240-16,2 1-48 0,-17 1-16 0,48-3 0 15,-18 0 0-15,1 0 0 16,1 1 0-16,-32 2 0 0,64-5-128 0,-64 5-32 15,52-2 0-15,-52 2 0 0,0 0-32 0,54-2-16 16,-40 2 0-16,-1 0 0 0,-1 0-144 0,-4 0-128 0,-3 0 192 16,-1 0-192-16,-1 0 0 0,1 2 0 15,2-1 0-15,-2 0 0 16,-2 2-960-16,-1-1-80 0,1 0-32 0,-2 1 0 16,1 0-512-16,-4 3-96 0</inkml:trace>
  <inkml:trace contextRef="#ctx0" brushRef="#br1" timeOffset="45311.8">26117 15445 26719 0,'3'0'2368'0,"3"0"-1888"0,-1 0-480 0,1-2 0 0,0 2 1600 0,2-1 208 16,2 1 48-16,-10 0 16 0,44-6 304 0,-44 6 48 0,69-8 16 0,-69 8 0 31,65-12-1168-31,-65 12-240 0,52-11-32 0,-52 11-16 0,43-11-224 15,-26 7-48-15,-2-1-16 0,-3 1 0 0,-1 1-256 0,-1 0-48 16,0 2-16-16,0 0 0 0,-3 1-176 0,0-2 0 16,0 2 0-16,-2 0 0 15,1 2-592-15,-2-2-48 0,1 0-16 0,-1 1-12784 16,1-1-2544-16</inkml:trace>
  <inkml:trace contextRef="#ctx0" brushRef="#br1" timeOffset="45870.66">26860 15556 17503 0,'0'-5'1552'0,"0"2"-1232"0,2 0-320 0,-2 0 0 0,1 2 2976 0,-1-1 544 15,2-1 96-15,-1 1 32 16,2-3-976-16,0 0-192 0,1-4-48 0,-1 1 0 15,1-2-1312-15,-1 1-272 0,0 0-48 0,-2 0-16 0,-1 1-240 0,-1-1-48 0,-1 1-16 0,-2-1 0 32,0 1-96-32,0 1 0 0,-2 1-16 0,0-1 0 15,-2 0-96-15,-2-2-16 0,-4 1 0 0,-2-1 0 16,1 1 16-16,-1 2 0 0,1 2 0 0,0 1 0 16,1 2-80-16,0 1 0 0,-1 3-16 0,1 1 0 15,2 2-176-15,2 2 0 0,-1 0 0 0,3 4 0 16,3 2 0-16,2 0 0 0,1 0-160 0,2-1 160 15,0 1-272-15,1 0 32 0,-1-14 16 0,0 0 0 0,0 0 32 16,23 54 0-16,-23-54 0 0,0 0 0 0,0 0 48 0,0 0 16 16,0 0 0-16,59 31 0 0,-45-31 128 0,-1 0 0 15,1-2 0-15,-6 1-128 0,0 1 128 0,-1-1 0 16,1-1 128-16,1-1-128 0,0 1 144 0,0-3-144 16,1 1 192-16,-2-3-192 0,1 1 192 0,-2 1-64 15,0-2 0-15,0 1-128 0,-1-1 208 0,-1 1-64 16,-1-1-16-16,2 2 0 0,-2-1 96 0,-1 0 16 15,1 2 0-15,-1 1 0 0,1 0 16 0,-1 2 0 16,0 1 0-16,1 0 0 0,-1 3-128 0,1 0 0 16,-1 1-128-16,2 2 192 0,-1-1-192 0,1 1 128 15,0 1-128-15,-5-7 0 0,0 0 0 0,0 0 0 0,0 0 0 0,0 0 0 16,0 0 0-16,0 0 0 0,0 0 0 0,49 45 0 16,-45-43 0-16,2-2-128 0,-2 1 128 0,2-1-208 31,-2 0-576-31,0 0-112 0,1 1-32 0,-1-1-19824 0</inkml:trace>
  <inkml:trace contextRef="#ctx0" brushRef="#br1" timeOffset="46190.4">27327 15327 8287 0,'2'-11'736'0,"0"4"-592"0,-4 0-144 0,2 1 0 0,0 2 4512 0,-1 1 864 0,0-1 192 0,-2-2 16 0,-1-4-2176 0,-4-2-432 16,-1-2-96-16,-3 2 0 0,0 4-1536 0,-1 1-288 16,-1 1-64-16,0 5-16 0,-1 1-464 0,1 3-112 15,0 1-16-15,0 3 0 0,0 3-128 0,0 1-16 16,0 5-16-16,1-1 0 0,3 1-224 0,2 1 0 16,2 0 128-16,3-2-128 0,3 1 0 0,-1-2 0 15,2-2 0-15,1 1 0 0,-2-13 0 0,0 0 0 16,0 0 128-16,0 0-128 0,31 52 0 0,-31-52 144 0,0 0-144 0,0 0 128 15,0 0-128-15,0 0 0 16,53 39 0-16,-53-39 128 0,0 0-128 0,0 0-176 16,0 0 48-16,67 10 0 15,-67-10-256-15,0 0-64 0,51-6 0 0,-34 3 0 16,-1 0-448-16,-1-1-112 0,-3 3-16 0,2-4-17040 0</inkml:trace>
  <inkml:trace contextRef="#ctx0" brushRef="#br1" timeOffset="46506.1">27657 14897 36863 0,'-8'-20'1632'0,"5"11"336"0,1 1-1584 0,1 1-384 0,0 2 0 0,1 3 0 0,0-1 1088 0,0-1 144 16,1-1 32-16,0 1 0 0,1 1-352 0,-2 6-64 15,1 3-16-15,-1 4 0 0,2 4-320 0,-2-14-80 16,0 0-16-16,4 61 0 15,-4-61-160-15,6 56-48 0,-6-56 0 0,8 64 0 16,-8-64-64-16,7 66-16 0,-7-66 0 0,7 66 0 0,-7-66-128 16,9 60 0-16,-9-60 144 0,7 46-144 15,-7-46 160-15,0 0-32 0,14 53-128 0,-14-53 192 0,0 0-64 0,0 0 0 16,0 0-128-16,20 53 192 0,-18-46-192 0,1-1 128 16,1 0-128-16,-1-3 0 0,-1-1 0 0,1 0 0 15,-2-1-128-15,0-1 128 16,1 2-784-16,-1-4-48 0,-1 1-16 0,2-1 0 15,-2 0-496-15,0-1-112 0</inkml:trace>
  <inkml:trace contextRef="#ctx0" brushRef="#br1" timeOffset="46705.28">27383 15145 35007 0,'1'-1'3120'0,"2"-1"-2496"0,0 2-496 0,0 0-128 16,0 0 944-16,0 0 160 0,2 0 48 0,5 0 0 0,4 0-80 0,-14 0-16 15,45 0 0-15,-45 0 0 16,56 2-288-16,-56-2-64 0,55 3-16 0,-55-3 0 16,52 1-336-16,-52-1-64 0,49 1-16 0,-49-1 0 15,0 0-272-15,60 2 0 0,-60-2 128 0,0 0-128 16,43 0-240-16,-28 0-96 0,-3 0-32 0,2-2-13200 16,1 2-2624-16</inkml:trace>
  <inkml:trace contextRef="#ctx0" brushRef="#br1" timeOffset="47106.53">27910 15121 27647 0,'0'0'2448'0,"0"0"-1952"16,0 2-496-16,0-1 0 0,0 0 1872 0,0 1 288 16,0 1 48-16,0 2 16 0,-1 4-304 0,1 2-64 0,-2 2-16 0,2 1 0 15,0 3-1024-15,2-4-208 0,0-5-32 0,0 0-16 16,1 5-304-16,-1 4-64 0,-2-17-16 0,0 0 0 15,0 0-176-15,24 57 192 16,-24-57-192-16,0 0 192 0,0 0-32 0,0 0 0 16,0 0 0-16,63 42 0 0,-56-41 32 0,0 1 16 15,1-2 0-15,-8 0 0 0,0 0-32 0,40-4-16 16,-25-1 0-16,-1 3 0 0,-1-4 0 0,1 0 0 16,-2-1 0-16,-3 0 0 0,0-1 48 0,-2-2 16 0,-1 1 0 0,-2-1 0 15,-1 1 128-15,-3-3 32 0,0 1 0 0,-3 1 0 16,0-1 64-16,-3-1 0 0,-1 0 16 0,-1-2 0 15,-2 1-80-15,-1-1-32 0,-1 1 0 0,1 0 0 16,-2 3-64-16,1 1-16 0,-4-3 0 0,1 4 0 16,0 1-112-16,0 1-32 0,1 2 0 0,1 2 0 15,0 2-128-15,-1 2 0 0,4 3 0 0,2 3 0 32,1-1-448-32,1-2-64 0,2 5 0 0,1 3-16 0,0 1-688 0,2 0-128 15,-1 0-16-15,1 0-16 16,2 2-224-16,1-6-64 0</inkml:trace>
  <inkml:trace contextRef="#ctx0" brushRef="#br1" timeOffset="47574.17">28272 15121 22111 0,'24'-15'976'0,"-14"6"208"0,-1 1-944 0,-2 1-240 0,-2 1 0 0,-4 2 0 0,2-1 2128 0,3-2 384 0,1-3 80 0,0-1 16 0,0 0 0 0,-2 2 0 16,0 5 0-16,-1 1 0 0,-3 5-1440 0,1 1-272 16,-1 2-64-16,1 4-16 0,-2 1-320 0,0-10-64 15,0 0-16-15,1 42 0 0,-1-42-112 0,0 40-32 16,0-40 0-16,0 46 0 0,0-46-32 0,-1 45-16 16,1-45 0-16,0 0 0 0,1 57-224 0,-1-57 0 0,0 0 128 0,3 45-128 15,-3-45 0-15,0 0 0 16,0 0 128-16,0 0-128 0,0 0 0 0,0 0 144 0,11 52-144 0,-7-50 128 15,-2-1-128-15,-1-1 160 0,2-1-160 0,-2-1 160 16,1-2-160-16,-1 1 192 0,-1-2-192 0,2-1 192 16,-2 0-32-16,-2-1 0 0,2-1 0 0,0-1 0 15,0-1 64-15,-1 1 16 0,1-3 0 0,0 0 0 16,0 0 144-16,1 0 48 0,1 0 0 0,-2-1 0 16,4 2-64-16,-1 0-16 0,1 1 0 0,2 0 0 15,-2 0-224-15,1 2-128 0,0-1 160 0,0-1-160 16,2 2 0-16,-1-1 128 0,3 1-128 0,-4-1 0 15,1 4 0-15,0-2 128 0,1 3-128 0,0-1 0 16,1 1 176-16,-2 1-176 0,-3 2 192 0,1-1-192 0,1 1 192 0,3 0-192 16,-1 1 192-16,2-2-192 15,1 2 0-15,2-1 0 0,-1 2 0 0,-1-1 0 16,0 0-688-16,-3 0-192 0,-2 0-32 0,1 0-14416 16,0 0-2880-16</inkml:trace>
  <inkml:trace contextRef="#ctx0" brushRef="#br1" timeOffset="47909.36">28711 14309 34095 0,'3'-3'1504'0,"0"2"320"0,1 1-1456 0,1 0-368 0,0 1 0 0,-1 2 0 0,3 1 320 0,-7-4 0 0,0 0 0 0,61 41 0 16,-61-41 1152-16,65 54 240 0,-65-54 32 0,55 49 16 0,-55-49-720 0,66 79-144 15,-66-79-16-15,71 98-16 0,-71-98-416 0,58 94-96 16,-58-94-16-16,49 88 0 0,-49-88-96 0,41 79-32 16,-41-79 0-16,31 69 0 0,-31-69 176 0,24 58 48 15,-24-58 0-15,0 0 0 0,26 71-128 0,-26-71-32 16,0 0 0-16,12 55 0 0,-12-55-272 0,0 0 0 15,0 0 0-15,2 54 0 16,-5-43-960-16,-3 2-112 0,-1-2-16 0,0 5-19600 0</inkml:trace>
  <inkml:trace contextRef="#ctx0" brushRef="#br1" timeOffset="55598.57">7141 18009 5519 0,'0'0'496'0,"0"0"-496"0,0 0 0 0,0 0 0 0,0 0 928 0,0 0 96 0,2-2 0 0,-1 2 16 0,1 2 896 0,0-2 176 0,1 1 48 0,-1 2 0 15,-1 0-432-15,0 1-64 16,1 0-32-16,-1 2 0 0,-1 0-272 0,2 2-48 16,-2 1-16-16,0-1 0 0,0 1-256 0,-2 0-48 15,1 3-16-15,1 0 0 0,-2 1-112 0,1 0-32 16,2 0 0-16,-1 1 0 0,0 0-192 0,2 0-64 16,1 2 0-16,0-1 0 0,1 1-256 0,-1-2-48 15,-1 0-16-15,1-1 0 0,1-2-48 0,-1-1-16 16,0 0 0-16,0 0 0 0,1-2 144 0,-1-1 32 0,0 2 0 0,-2-4 0 15,2 2-48-15,0-1 0 16,-2 0 0-16,1-2 0 0,1 1-64 0,-2 0-32 0,-1-2 0 16,0 1 0-16,0 1-96 0,-1 0 0 15,-1 0-128-15,2 0 192 0,-1 0-64 0,1-2-128 0,-2 0 176 0,2 0-176 16,-1 1 144-16,-1-1-144 0,2-2 0 0,-1 1 144 16,1-1-144-16,0 2 0 0,0-2 0 0,0 1 128 15,1-1-128-15,1-1 0 0,-1-3 0 0,2 3 128 16,0 2-128-16,1 0 0 0,-1 1 0 0,1-1 0 15,2-1 0-15,-2 1 0 0,2-1 0 0,-2 0 0 16,2 1 0-16,-1 1 0 0,2-2 0 0,0 2 0 16,1 1 0-16,-1 0 0 0,1-1 0 0,-1 0 0 15,2 0 0-15,-2 0 0 0,1-1 0 0,1 0 0 16,2-1 0-16,-1-1 0 0,0 0 0 0,0-1 0 16,-1-1 0-16,3 0 0 0,-1 0 128 0,0-1-128 15,2 2 0-15,0-2 128 0,0 2-128 0,-1-1 128 0,2 1-128 0,1-1 128 16,-1 0-128-16,1 0 128 0,-1 1-128 0,2-1 0 15,1 1 0-15,0-2 128 0,-2 2-128 0,2-2 0 16,2 2 0-16,-2-4 0 0,1 2 0 0,-1-1 0 16,0 0 128-16,0 0-128 0,-2 1 0 0,1-1 0 15,-1-1 0-15,1 3 128 0,-1-1-128 0,2 1 128 16,0 2-128-16,-1 0 128 0,-1 2-128 0,1-1 0 16,0 2 0-16,-1 0 128 0,1 2-128 0,1 0 0 15,-1 0 0-15,1 2 0 0,2-1 0 0,-1-2 0 16,1 1 0-16,0-1 0 0,1 0 0 0,-2 0 0 15,1-1 0-15,-1 0 0 0,-1 0 0 0,0 0 0 16,1-1 0-16,-1 0 0 0,0 1 0 0,2-2 0 16,-2 0 0-16,1-1 0 0,0 0 0 0,-1-1 0 0,-1 1 0 15,-1-1 0-15,1-1 0 0,-3 1 0 0,-1-2 0 0,0 2 0 16,-4-2 128-16,2 1-128 0,0 0 128 0,0-1-128 16,-2 3 128-16,-1-2-128 0,0 1 128 0,1-1-128 15,-4 1 0-15,1 0 128 0,1-1-128 0,-2 2 0 16,2-1 0-16,-2 1 0 0,0-2 128 0,-1 1-128 15,0 1 0-15,0 0 0 0,-2-1 0 0,1 1 0 16,-1-2 0-16,-1 2 0 0,0 0 0 0,0 0 0 16,0-1 128-16,0-1-128 0,0 1 128 0,0-2-128 15,2 0 160-15,-2-2-160 0,0-1 192 0,0 0-192 16,0-1 272-16,0 0-48 0,-2 0-16 0,1-1 0 16,-1-1 32-16,1 1 0 0,-2-1 0 0,2-1 0 15,-2 2-16-15,0-2 0 0,0 0 0 0,0-1 0 0,2-1 0 0,-2 0 0 16,2-2 0-16,-2 0 0 0,0-1 0 0,2 1 0 15,-2 0 0-15,0-1 0 0,2-1-16 0,-2 1 0 16,1-2 0-16,0 2 0 0,-1 1-32 0,-2 0-16 16,3 0 0-16,-3-1 0 0,1 2-32 0,0 0 0 15,1 2 0-15,-1-3 0 0,2 0-128 0,0-2 192 16,-1 2-192-16,0 3 192 0,0 1-192 0,2-2 0 16,-1 1 0-16,2 0 128 0,-1 1-128 0,-1 0 0 15,1 1 0-15,1 2 0 0,-1 2 0 0,-1 1 0 16,1 1 0-16,-1 0 0 0,1 1 0 0,-2 2 0 15,-1 0 0-15,0 2 0 0,-2 1 0 0,-1 1 0 16,-3 0 128-16,-1 0-128 0,0 2 0 0,-2 0 0 16,-1 1 0-16,2-3 0 0,2 0 0 0,-1 1 0 0,-3-1 0 0,-3 1 128 15,-1 1-128-15,-5 0 0 0,-1 1 144 0,-1-2-144 16,3 0 128-16,-2-1-128 0,-2 2 160 0,-3-2-160 16,0 0 160-16,-4 0-160 0,-1 2 160 0,-5-2-160 15,-2 3 144-15,0 0-144 0,3 0 128 0,-3 0-128 16,-4 0 128-16,-1-1-128 0,1 0 128 0,-2-2-128 15,-1 0 160-15,-4 2-160 0,0 0 192 0,-2 1-192 16,-1-2 160-16,-1 1-160 0,1 0 128 0,-3-4-128 16,-3 3 128-16,2-4-128 0,2 2 0 0,3 0 128 15,8-2-128-15,-4 1 0 0,2-1 0 0,-1-1 0 16,4 0 0-16,4-1 0 0,4-1 0 0,6-1 0 16,7 0-672-16,1 1-112 0,6-1-32 15,5-1 0-15,3 1-976 0,6 0-208 0</inkml:trace>
  <inkml:trace contextRef="#ctx0" brushRef="#br1" timeOffset="60187.01">17900 18150 7359 0,'0'-1'656'0,"0"1"-528"0,0 0-128 0,1 0 0 0,1 0 832 0,-1 0 144 0,1 0 32 0,0-2 0 0,4 4 400 0,1-4 64 0,0 2 32 0,0-1 0 16,0 1 176-16,2 1 48 0,-2 1 0 0,0-1 0 15,1 0-32-15,1 1 0 16,2-1 0-16,1 1 0 0,0-1 32 0,5-1 0 0,2 2 0 0,0-2 0 0,4 1-624 0,-2-2-112 16,2 1-32-16,1-3 0 15,8-2-384-15,-1-3-96 16,6 0-16-16,1-5 0 0,5-1 16 0,0-5 0 15,5 1 0-15,-4 0 0 0,-4 1-32 0,1 0 0 0,5-5 0 0,7 0 0 16,6-4-80-16,3 0-32 0,-1-1 0 0,-3 4 0 16,-3 5-16-16,-1 1-16 0,-1 0 0 0,-2 0 0 0,-3 1-96 0,-1 2-16 15,-1 0 0-15,-5 3 0 16,-4 1-64-16,-2 1-128 0,1 1 176 0,-5 1-176 16,-2 1 128-16,-3 1-128 0,-2 0 0 0,-3 1 0 15,-1 1 0-15,0-1 0 0,-3 0 0 0,-1 0 0 0,-1 1 0 0,-1-1 0 16,-2 1 0-16,1-1 0 0,-3 1 0 0,0 0 0 15,0 1 0-15,-2 0 0 0,-2-1 0 0,-2 0 0 16,0 2 0-16,-1-1 0 0,-3 1-224 0,-1-1 0 16,-1 2 0-16,-3-1 0 15,-2 1-400-15,-3 0-80 16,-4 1 0-16,-3-1-12480 0,-4 3-2480 0</inkml:trace>
  <inkml:trace contextRef="#ctx0" brushRef="#br1" timeOffset="60687.78">18122 17992 5519 0,'-4'-4'496'0,"1"1"-496"0,0 0 0 0,1 2 0 0,1 1 1344 0,0 0 192 0,-1 0 16 0,-1-2 16 0,-2 2-224 0,-2 2-32 0,-3-2-16 0,-3 2 0 16,2 3 224-16,0-1 32 0,-1 1 16 0,2 3 0 16,0 0-768-16,1 1-160 0,-1-1-16 0,3 2-16 15,0 0 96-15,-1 1 0 0,3 2 16 0,1-2 0 16,-1-2 64-16,3-4 16 0,0 1 0 0,1 0 0 15,-1 2 96-15,1 0 32 0,1 1 0 0,0-2 0 16,0 3 48-16,1-3 16 0,1 0 0 0,1-1 0 16,1 2-224-16,3-2-64 0,0 1 0 0,3-1 0 15,2 1-96-15,4 0-32 0,1-2 0 0,1 1 0 16,2-2-192-16,3-1-64 0,2-2 0 0,1 2 0 16,-5-1-64-16,3-1 0 0,1 0-16 0,1-1 0 15,0 2 16-15,0-2 16 0,-2 0 0 0,-1 1 0 0,-2 2-16 16,-2-1-16-16,0 0 0 0,-2-2 0 0,-2 2-80 0,-1-2-16 15,1 0 0-15,-4-2 0 0,-3 2 0 0,-1-1 0 16,0 2 0-16,-2-2 0 0,-2-2-144 0,-2 0 0 16,-1 2 144-16,0-1-144 0,0 0 0 0,-3-1-256 15,0 1 32-15,-1 2-13216 16,0-1-2624-16</inkml:trace>
  <inkml:trace contextRef="#ctx0" brushRef="#br1" timeOffset="61305.98">20617 17379 15663 0,'-2'-5'1392'0,"-1"1"-1120"0,2 3-272 0,1-1 0 0,-2 2 1568 0,0-2 256 0,-3-3 48 0,-3 0 16 0,-3-2-80 0,-4 2-16 16,3 3 0-16,-1 2 0 0,-1 1-480 0,-2 5-96 0,2 1-32 0,-1 3 0 16,3-2-384-16,0 3-80 0,-1 3-16 0,0 2 0 15,3 0-144-15,2-1-48 0,4 2 0 0,1-1 0 16,3-2-160-16,3-2-32 0,2 1-16 0,1 0 0 15,4-3-176-15,1-2-128 0,5-1 192 0,1 0-192 16,2-1 240-16,3-2-64 16,-1-1-16-16,3 0 0 0,0-2-32 0,0 1 0 0,0 1 0 0,-2-1 0 15,0 1-128-15,-4 3 0 0,-18-6 144 0,0 0-144 16,0 0 0-16,0 0 0 0,0 0 0 0,0 0 0 16,41 59 0-16,-48-50 128 15,-4-1-128-15,-1-1 0 0,0 0 176 0,-5 0-48 0,-3 0 0 0,0-1 0 16,0 0 16-16,1-2 0 0,-3-1 0 0,0 0 0 15,2-1 112-15,-1 1 0 0,1-1 16 0,-1-2 0 16,2 1-96-16,3-1-32 0,3 1 0 0,3-1 0 16,1 2-144-16,4-2 0 0,3 0-160 0,2 0 160 15,2 1-1024-15,3-1-96 0</inkml:trace>
  <inkml:trace contextRef="#ctx0" brushRef="#br1" timeOffset="62094.43">21045 17164 15663 0,'-6'-17'1392'0,"3"10"-1120"0,0-3-272 0,0 4 0 0,2 2 3936 0,0 1 736 16,-2 2 128-16,-1-3 48 0,-2-1-2992 0,-4 3-576 16,2 0-128-16,-2 6-32 0,1 5-304 0,4 2-64 15,-1 6-16-15,3 3 0 0,2 1-496 0,1-21-112 16,0 0 0-16,2 76-128 0,-2-76 0 0,0 0 0 15,12 77 0-15,-12-77 0 0,0 0 144 0,12 77-144 0,-12-77 0 16,0 0 144-16,16 77-144 0,-16-77 0 16,0 0 0-16,0 0 0 0,17 66 0 0,-16-56 128 15,2-2-128-15,-3 0 0 0,2-4 240 0,-2-1-48 0,0-2 0 0,0 0 0 16,1-1-16-16,0 2-16 0,-1-5 0 0,2 0 0 16,-2 0-16-16,0-2 0 0,0-1 0 0,0 0 0 15,0-1-16-15,0 0 0 0,0-3 0 0,-2 1 0 16,2-4 0-16,0 2-128 0,2-4 192 0,-1 3-64 15,1 0 0-15,-1 0 0 0,2 0 0 0,0 1 0 16,0 3-128-16,1 1 0 0,1-1 0 0,0 4 128 16,0 3-128-16,1-1 0 0,-2 5 0 0,0 1 0 15,1 2 0-15,-1 3 0 0,0 0-176 0,0 4 176 16,1 0-208-16,-1 1 32 0,0 0 16 0,-4-14 0 16,0 0 160-16,0 0-160 0,0 0 160 0,28 71-160 15,-19-60-32-15,-1-1 0 0,1-2 0 0,1 0 0 16,1-3-176-16,-1-3-32 0,1-2-16 0,0-3 0 0,-1-1 112 0,0-2 32 15,0-1 0-15,0-2 0 0,0 1 272 0,-2-3 0 16,1 1 0-16,-1 0 144 0,1-2 224 0,-2 1 32 16,-1 0 16-16,-2 1 0 0,0-1 16 0,-3 1 0 15,2-2 0-15,-1 3 0 0,-2 0 32 0,0 1 16 16,-2-1 0-16,1 1 0 0,-1 1 0 0,0 1 0 16,0 2 0-16,-1 1 0 0,2 3-176 0,-2 0-48 15,0 1 0-15,2 2 0 0,-1 3-256 0,1-1 0 16,0 1 0-16,1 1 0 0,0 4 0 0,1 1 0 15,-1-12 0-15,0 0 0 0,0 0 0 0,0 0 0 16,0 0-128-16,38 72 128 0,-38-72-224 0,0 0 48 16,0 0 16-16,57 28 0 0,-42-24 160 0,-1-2-192 0,2-1 192 15,-1-2-192-15,0-1 192 0,-1-1 0 0,0-1-144 16,-1-1 144-16,-2-1 0 0,-1-1 0 16,-2 0 0-16,-1 0 0 0,-2 0 0 0,-1-2 0 0,-3 1 160 0,-1-2-160 15,-1 0 432-15,-2 0-32 0,0 0 0 0,-3-1 0 16,1-2 80-16,-4 2 16 0,2 0 0 0,-3-1 0 15,-2 0-32-15,-2-1 0 0,-1 2 0 0,0 1 0 16,-1 1-144-16,1 2-48 0,-1 3 0 0,1 1 0 16,1 2-272-16,1 1 128 0,0 2-128 0,2 1 0 15,1 3 0-15,0 0-304 0,3 2 48 0,1-1 0 16,1 0-688-16,0 0-128 0,3 3-16 0,-3 0-16 16,3 1-320-16,0 1-64 0,2 0-16 0,2 0-17984 15</inkml:trace>
  <inkml:trace contextRef="#ctx0" brushRef="#br1" timeOffset="62508.73">21653 17377 37775 0,'15'-27'3360'0,"-13"20"-2688"0,0-1-544 0,1 1 832 0,-2 3 144 0,-1 2 48 0,0 1 0 0,0 1-400 0,-1 0-80 15,-2 1-16-15,0 2 0 0,-1 1-400 0,2 2-64 0,-1 1-32 0,2 3 0 0,1 0-160 0,0 1 0 32,1 2 0-32,4-1 0 0,-5-12 0 0,0 0-176 0,0 0 176 0,0 0-128 15,36 61-112-15,-24-52-16 0,-1-2 0 16,2-3 0-16,-2-1 48 0,2-3 0 0,-2-2 0 0,2 0 0 16,-1-3 208-16,-2 0-192 0,2-4 192 0,-4 2-192 0,2-3 192 0,-3 2 0 15,-1-2 0 1,-1 1 0-16,0 1 0 0,-3-2 0 0,1 0 192 0,0-1-192 15,-1 1 448-15,-1 2-32 0,0-2 0 0,-1 1 0 16,0 2 80-16,-1 0 16 0,0 3 0 0,-2 0 0 16,1 1-48-16,1 1 0 0,-1 2 0 0,0 3 0 15,2 0-224-15,-2 3-48 0,2-1-16 0,2 4 0 16,-1-1-176-16,0 1 0 0,1-1 0 0,1 1 0 16,2 1 0-16,0-1 0 0,2 1-176 0,-2 0 176 15,2-4-416-15,2 1 0 0,1-3 0 0,2 0 0 16,4-2-288-16,-2-2-48 0,2-2-16 0,-1 0-12608 15,1-1-2512-15</inkml:trace>
  <inkml:trace contextRef="#ctx0" brushRef="#br1" timeOffset="62760.02">22196 17003 24879 0,'0'-11'2208'0,"0"1"-1760"16,1 1-448-16,-1 5 0 0,2 3 944 0,-2-2 96 15,0-4 32-15,1-6 0 0,1-3 592 0,-1 2 112 16,-1 2 16-16,1 3 16 0,1 5-432 0,-2 5-96 0,1 4 0 0,1 4-16 16,0 6-800-16,-2-15-144 15,0 0-48-15,0 0 0 0,12 89-80 0,-12-89 0 16,5 63-16-16,-5-63 0 0,7 69-176 0,-7-69 160 16,10 74-160-16,-10-74 160 0,9 61-160 0,-9-61 0 0,0 0 0 0,11 62 0 15,-11-62 0-15,0 0 0 0,0 0 0 0,0 0 0 16,0 0 0-16,24 65 0 0,-20-61 0 0,1-3 0 31,-1-1-1552-31,0-1-240 0</inkml:trace>
  <inkml:trace contextRef="#ctx0" brushRef="#br1" timeOffset="63212.05">22546 16805 23039 0,'2'-10'2048'0,"-2"5"-1648"0,0 2-400 0,0 1 0 0,0 1 2768 0,0 1 480 16,0 1 80-16,1 2 32 16,-1 3-1520-16,1 4-304 0,1 4-64 0,-2-14-16 0,0 0-912 0,8 66-176 15,-8-66-48-15,0 0 0 0,14 91-160 0,-14-91-32 16,12 67-128-16,-12-67 192 0,11 64-192 0,-11-64 0 16,0 0 128-16,17 76-128 0,-17-76 0 0,0 0 0 15,0 0 0-15,23 64 0 0,-18-53 0 0,1-1 0 16,-2-3 0-16,0-3 0 0,-1 1 0 0,0-3 0 15,0 0 0-15,-2-2 0 0,1 0 0 0,-1-2 0 0,-2 0 0 0,-1-3 0 16,-1 1 0-16,-1-1 0 16,-3 0 0-16,0 0 0 0,-1-1 0 0,-2-1 0 15,-2 1 0-15,0 1 0 0,-1-1 0 0,-1 2 0 16,0-1 0-16,-2 3 0 0,-1 0 0 0,2 2 176 16,-1 2-48-16,2 0-128 0,-2 4 192 0,4 0-64 15,2 1 0-15,1 3-128 0,1 0 128 0,2 1-128 0,2 0 0 0,1 2 0 16,0 1 0-16,2-1 0 0,1-13 0 0,0 0 0 15,0 0 0-15,0 0 0 0,0 0 0 0,18 69 0 16,-11-61 0-16,3 0 0 0,2-1 0 0,2-3 0 16,0 0 144-16,1-2 32 0,4-2 0 0,-1-2 0 15,2-1 16-15,0-1 16 0,1-3 0 0,-1 1 0 16,-3-1-208-16,2 0 0 0,3-3 128 0,-1 0-128 16,-1 1-480-1,-2 0-144-15</inkml:trace>
  <inkml:trace contextRef="#ctx0" brushRef="#br1" timeOffset="64146.82">23616 16614 6447 0,'2'-12'576'0,"-2"3"-576"0,0 5 0 0,0 0 0 0,0 2 848 0,0 1 64 16,0 0 16-16,0-1 0 0,-1 2 672 0,-2 2 128 0,-1 3 16 0,0 5 16 0,1 6 32 0,0 3 16 15,3-19 0-15,-3 54 0 0,3-54-768 0,2 72-144 16,-2-72-48-16,9 81 0 16,-9-81-592-16,13 86-128 0,-13-86-128 0,17 82 176 15,-17-82-176-15,19 72-192 0,-19-72 32 0,0 0 16 16,19 73-368-16,-19-73-64 15,0 0 0-15,0 0-16 0,0 0 592 0,0 0 0 0,6 60 0 0,-9-56 192 16,-1-3 816-16,-2 1 160 0,1-4 48 0,-2-1 0 16,1-1 464-16,0-1 112 0,1-3 0 0,-1 0 16 0,-1-2-80 0,3-1-32 15,-1-1 0-15,1 1 0 0,1-2-896 0,3-1-176 16,2 0-48-16,-1-1 0 0,3 1-256 0,1-2-64 16,3 2-16-16,1 3 0 0,2 1-240 0,2 3 128 15,2 2-128-15,-1 3 0 0,2 2 0 0,-1 2 0 16,2 4 0-16,-17-6 0 0,0 0-224 0,51 33 16 15,-51-33 0-15,0 0 0 0,0 0-32 0,52 56 0 16,-52-56 0-16,0 0 0 0,0 0 80 0,0 0 16 16,6 69 0-16,-12-57 0 0,-2-3 144 0,-2 0-160 15,-1-1 160-15,-2-1-160 0,-1 1 160 0,-2-3 0 16,1-1 0-16,-1 1 0 0,1-3 0 0,-1-2 144 16,2 0-16-16,0 0-128 0,3-1 352 0,1-2-32 15,3 0-16-15,1 1 0 0,3-1-160 0,0 0-16 16,3 2-128-16,0-1 192 0,3-1-192 0,0 2 0 0,1 1 0 15,2 0 0-15,1 0 0 0,3-2 0 0,1 2 0 0,0-1 0 16,2 1-176-16,3-3 176 0,2 0-160 0,2-1 160 16,2 0-144-16,1-3 144 0,0 0-128 0,-1 0 128 15,1-2 0-15,-12 5 0 0,-2 0 0 0,-1 1 0 16,1-3 0-16,1 1 0 0,4-4 0 0,1-2 176 16,5-2 16-16,-3 0 0 0,0 1 0 0,-3-1 0 15,-1 0 0-15,-3 1 16 0,-2-1 0 0,-2 2 0 16,-3 1 32-16,-2 0 0 0,-2 1 0 0,-2 2 0 15,-2 0-32-15,-2 0 0 0,0 1 0 0,-3 1 0 16,2 1-80-16,1 1 0 0,-2 0-128 0,4 2 192 0,-1 1-192 0,0 0 144 16,-1 0-144-16,2 1 128 0,-2 3-128 0,-3 2 0 15,0 4 0-15,-1 5 0 16,-1 5 0-16,4 1 0 0,2 0 0 0,3-1 0 0,3-20 0 0,0 0 0 16,0 0 0-16,0 0 0 0,0 0-128 0,0 0 128 15,0 0 0-15,0 0 0 0,40 67 0 0,-23-60 0 16,4 0 0-16,3-2 0 0,2 0 0 0,0-4 0 15,1 0-128-15,-1-2-13568 16,-2 0-2720-16</inkml:trace>
  <inkml:trace contextRef="#ctx0" brushRef="#br1" timeOffset="65616.2">25306 16742 8287 0,'2'-2'736'0,"-2"1"-592"0,0 1-144 0,0 0 0 0,0-2 944 0,0 1 144 0,-2-1 48 0,2-2 0 0,2-1 560 0,-2-1 112 0,-3 0 32 0,3 1 0 0,4 0-224 0,-2 4-32 16,-4-2-16-16,2 2 0 0,3 1-432 0,0-2-96 15,-3 2-16-15,0 0 0 16,0 2 176-16,-1-2 16 0,-5 1 16 0,3-1 0 0,4 2-32 0,2-1-16 15,-1 0 0-15,-2 1 0 16,1-2-208-16,1 1-32 0,-1-1-16 0,0 2 0 0,1-2-400 0,-1-2-80 16,2 2 0-16,-2 0-16 15,1 0-128-15,1 0-32 0,0 0 0 0,-2-1 0 16,2 2-64-16,-2-2-16 0,1 1 0 0,-1 0 0 16,-1 0-32-16,1 1-16 0,1-1 0 0,-2 0 0 0,1 0-16 0,-1 2-128 15,0-2 192-15,2 1-64 0,-2 0-128 0,1 2 160 16,0 0-160-16,1 1 160 0,-1 3-160 0,2 0 0 15,1 3 0-15,-4-10 0 0,0 0 0 0,0 0 0 16,0 0 0-16,29 64 0 0,-29-64 0 0,0 0 0 16,0 0 0-16,26 65 0 0,-26-65 0 0,0 0 0 15,0 0 0-15,23 56 0 0,-23-56 0 0,0 0 0 16,0 0 0-16,0 0 0 0,0 0 0 0,11 50 0 16,-12-46 0-16,1 0 0 0,-3-1 0 0,2 0 0 15,-2 1 0-15,0-2 0 0,0-1 0 0,0-1 0 16,-1 0 144-16,1-1-144 0,-1-2 176 0,0 0-48 15,-2-1 0-15,3-2 0 0,2-1 96 0,-2 0 16 16,2-1 0-16,-1-2 0 16,2 0 0-16,2-3 0 0,-1 0 0 0,1-1 0 0,-2 0-64 0,1 0-16 0,2 1 0 0,-2-1 0 15,3-4-160-15,1-1 128 0,-1 0-128 0,0-1 128 16,2 3-128-16,-1 1 0 0,1 1 0 0,1 2 0 16,-1 2 0-16,1 2 0 0,-1 1 0 0,-1 2 0 15,2 2 0-15,-3 1-176 0,2 3 176 0,0 0-128 16,-1 4 0-16,0 2 0 0,2 2 0 0,-7-8 0 15,0 0 0-15,0 0 0 0,0 0 0 0,29 67 0 16,-29-67 128-16,0 0 0 0,19 55-144 0,-19-55 144 16,0 0 0-16,18 54 0 0,-18-54 0 0,0 0 0 15,0 0 0-15,0 0 0 0,30 56 0 0,-26-49 0 16,2 0-128-16,-2-2 128 0,0-1 0 0,0-1 0 16,-1 1-208-16,1-3 16 0,1 2 16 0,-1-3 0 15,-1 1-656-15,-2-1-128 0,1 2-16 0,-2-2-18384 16</inkml:trace>
  <inkml:trace contextRef="#ctx0" brushRef="#br1" timeOffset="66068.45">25788 16703 34095 0,'-4'-5'1504'0,"3"3"320"0,1 0-1456 0,0 0-368 0,0 2 0 16,0 0 0-16,0 0 1472 0,0 2 240 0,2 0 32 0,0 3 16 0,1 3-864 0,-3 3-192 0,-2 1-16 0,1 2-16 0,-1 0-384 0,2 1-80 15,0-15-16-15,0 0 0 0,5 51-192 0,-5-51 144 16,0 0-144-16,0 0 128 0,29 62-128 0,-29-62 0 16,0 0 0-1,0 0 0-15,0 0 0 0,0 0 0 0,65 34 0 0,-51-35 0 16,-5-2 0-16,1-1 0 0,0-2 0 0,1-1 0 16,-1-1 0-16,-2-1 0 0,1 1 0 0,-1-2 0 15,1 1 0-15,-2 0 0 0,-2-1 0 0,1-2 0 16,3 2 272-16,-5-2 32 0,-4 0 0 0,-2 0 0 15,1-1 192-15,1 0 32 0,1-1 16 0,1 0 0 16,-2 1 32-16,-2 1 16 0,0-1 0 0,0 4 0 16,-1 1-160-16,1 1-48 0,-1 3 0 0,1 1 0 15,1 3-192-15,-1 0-64 0,1 3 0 0,1 1 0 16,0 3-128-16,0 3 0 0,1 1 0 0,2 0 0 16,-1 5 0-16,-2-16 0 0,0 0-192 0,11 51 192 15,-11-51-256-15,0 0 80 0,0 0 16 0,23 68 0 0,-23-68-96 16,0 0-32-16,0 0 0 0,39 53 0 15,-39-53 96-15,0 0 0 0,0 0 16 0,0 0 0 0,59 26 16 0,-47-28 0 16,0 1 0-16,1-3 0 0,-1 1 160 0,-3-1-128 16,1-2 128-16,-5 5-128 0,-3-1-80 0,3 1-16 15,-3-2 0-15,1 1 0 16,0 0-592-16,0-1-112 0,-2 0-32 0,2-1-18784 16</inkml:trace>
  <inkml:trace contextRef="#ctx0" brushRef="#br1" timeOffset="66762.69">26309 16602 21183 0,'9'-7'944'0,"-6"4"192"0,0-1-912 0,-1 1-224 0,3 1 0 0,-3 2 0 0,1 0 1984 0,0 2 336 0,3-1 80 0,-6-1 16 0,0 0 64 0,0 0 16 0,0 0 0 0,0 0 0 16,39 58-1472-16,-39-58-304 0,0 0-48 0,0 0-16 15,30 66-320-15,-30-66-64 0,0 0-16 0,0 0 0 16,17 58-256-16,-17-46 128 0,1-2-128 0,2-2 0 16,-3-8 160-16,0 0-160 0,0 0 128 0,0 0-128 15,0 0 256-15,0 0-16 0,0 0-16 0,0 0 0 16,0 0-48-16,0 0-16 0,0 0 0 0,0 0 0 16,0 0 0-16,0 0 0 0,6 4 0 0,-8-9 0 15,0-1 48-15,0-1 16 0,-2 0 0 0,3-2 0 16,-1 1-32-16,1-2 0 0,1-1 0 0,-2-2 0 0,4 2-48 0,-1-2-16 15,2-1 0-15,0 0 0 0,2 1-128 0,1 2 160 16,1-1-160-16,0 1 160 0,3 1-160 0,-1 2 0 16,0 2 0-16,1 2 0 0,-1 1-192 0,1 2 16 15,-10 1 16-15,0 0 0 0,0 0-144 0,0 0-16 0,0 0-16 16,53 42 0-16,-53-42 64 0,0 0 16 16,0 0 0-16,31 54 0 0,-31-54 128 0,0 0 128 15,0 0-192-15,24 52 192 0,-22-42-160 0,-1 0 160 16,-1-2-128-16,3-2 128 0,0 0 0 0,-2-2 0 15,2 0 0-15,-3-1 0 0,-1-2 0 0,-1 1 128 16,1-2-128-16,1-2 176 0,1 2-32 0,-1-3 0 16,-2 1 0-16,0-1 0 0,-1-1 48 0,2-2 0 0,-2 2 0 0,2-2 0 15,2-1 16-15,-2-2 16 0,-2 2 0 16,1-3 0-16,1 1-32 0,0-3-16 0,-1 0 0 0,4-3 0 16,2-1-48-16,0-3 0 0,-1-2 0 0,0-2 0 15,0 2-128-15,-1-1 0 0,5 0 0 0,0 1 128 16,5 0-128-16,-1 4 0 0,0 0-192 0,1 6 192 15,-2 2-240-15,-1 5 80 0,1 1 16 0,0 5 0 16,-10-2 0-16,0 0 0 0,0 0 0 0,0 0 0 16,0 0 144-16,57 39-160 0,-53-35 160 0,0 1-160 15,-4-5 160-15,0 0 0 0,0 0 0 0,0 0 0 16,0 0 256-16,34 59-32 0,-34-59 0 0,0 0 0 16,0 0 128-16,31 57 32 0,-31-57 0 0,0 0 0 0,0 0-160 0,30 55-32 15,-30-55 0-15,0 0 0 0,0 0-192 0,0 0 0 16,38 60 128-16,-38-60-128 15,0 0-368-15,0 0-112 0,0 0-32 0,0 0-13520 16,0 0-2720-16</inkml:trace>
  <inkml:trace contextRef="#ctx0" brushRef="#br1" timeOffset="67336.28">27668 16092 22111 0,'-1'-3'1968'0,"0"0"-1584"0,1 0-384 0,-2 2 0 0,1-1 1664 0,-1 0 256 0,1-3 64 0,-3 0 0 16,-3-1 672-16,-2 3 144 16,1 5 16-16,-4 3 16 0,3 5-1680 0,-3 3-320 0,1 5-80 0,-2 3-16 0,-1 3-352 0,1 0-80 31,3 5-16-31,-1 3 0 0,1 5-32 0,3 0 0 15,3-1 0-15,3 0 0 0,1-36-32 0,5 69-16 16,-5-69 0-16,13 61 0 0,-13-61-16 0,0 0-16 16,30 75 0-16,-30-75 0 0,0 0 0 0,32 57 0 15,-32-57 0-15,0 0 0 0,0 0-176 0,37 53 192 16,-37-53-192-16,0 0 192 0,0 0-192 0,0 0 0 0,0 0 0 0,0 0-13808 16,44 52-2672-16</inkml:trace>
  <inkml:trace contextRef="#ctx0" brushRef="#br1" timeOffset="76290.17">3392 15972 5519 0,'0'-2'496'0,"0"2"-496"0,2 2 0 0,-2-4 0 0,0 2 768 0,1 0 48 0,-1-1 16 0,1 1 0 0,2-2 240 0,-1 2 48 15,-1-1 16-15,2 1 0 0,0 0-240 0,-2 0-32 16,-1 0-16-16,2 0 0 0,-2-1-96 0,1 1-32 15,-1-2 0-15,0 2 0 0,0 0 144 0,0 0 32 16,1-1 0-16,-1 1 0 0,3-2-176 0,0 1-16 16,0-1-16-16,0 2 0 0,1-1-160 0,0 0-16 0,0-1-16 0,2 2 0 15,0-1-48-15,2 1 0 0,1-2 0 0,-1 1 0 0,2 0-64 0,0-4-32 32,1 1 0-32,2 0 0 0,0-3 96 0,1 0 32 15,1 0 0-15,4-2 0 0,-2 1 272 0,2-1 48 16,5-1 16-16,2 2 0 0,-1-2-160 0,4 0-16 15,3 0-16-15,3-1 0 0,-2 2-224 0,5-2-32 16,4 3-16-16,2-2 0 0,-4 1-176 0,3-1-48 16,4-1 0-16,3-3 0 0,-2 0 48 0,4-5 0 0,7-3 0 15,2-2 0-15,0-2 240 0,-2 1 48 0,-1 2 16 16,-4 1 0-16,-2 1-112 0,-4 1-32 0,-4 0 0 0,-3 0 0 16,-3 2-112-16,-4 1-32 0,-2 1 0 0,-6 4 0 15,-2 0-32-15,-5 3-16 0,-3 0 0 0,-5 3 0 16,-2 1-144-16,-5 0 160 0,-3 3-160 0,-2 0 160 15,-2 2-160-15,-1 0 128 0,-2 0-128 0,-2 2 128 16,-1 0-128-16,-3 1-272 0,-3 4 64 0,-3 0-12288 16,-2 3-2464-16</inkml:trace>
  <inkml:trace contextRef="#ctx0" brushRef="#br1" timeOffset="76691.27">3661 15640 18431 0,'0'-3'1632'0,"0"1"-1312"0,1 1-320 0,2 1 0 0,0 0 1472 0,-1-1 240 0,4 1 32 0,5 0 16 15,5 1-736-15,2 2-128 0,-18-3-48 0,0 0 0 16,85 27 48-16,-85-27 0 0,74 26 0 0,-74-26 0 16,98 37 64-16,-38-16 32 0,-60-21 0 0,101 39 0 15,-101-39-240-15,118 45-48 0,-56-20-16 0,-1-1 0 0,-61-24-224 0,110 50-32 16,-110-50-16-16,99 46 0 0,-99-46 64 0,89 45 16 15,-89-45 0-15,82 34 0 16,-82-34-192-16,76 26-48 0,-76-26 0 0,71 20 0 0,-71-20-256 0,0 0 0 16,69 19 128-16,-52-14-128 15,-3 0 0-15,-3 1-192 0,-4 1 16 0,-7 1-18064 16</inkml:trace>
  <inkml:trace contextRef="#ctx0" brushRef="#br1" timeOffset="80867.1">11684 15590 7359 0,'-5'2'656'0,"-1"-1"-528"0,3-1-128 0,2 0 0 0,-1 0 944 0,1 0 144 0,-3 1 48 0,-5 1 0 0,2-1 816 0,-3 1 160 16,5-1 48-16,0 0 0 0,3-1 464 0,2 0 112 0,2 2 16 0,4-4 0 15,3 2-880-15,0 0-160 16,6-1-48-16,0 0 0 0,2-2-512 0,4-3-96 0,2 1-32 0,2-3 0 16,-2 1-416-16,2-1-96 0,4-3 0 0,0-1-16 15,2 1-176-15,0 0-48 16,1-1 0-16,-1 1 0 0,0-2-80 0,-2 2 0 0,2 0-16 15,-2-1 0-15,-2 0-16 0,-2-1 0 0,-1 0 0 16,-1 1 0-16,-1 0-32 0,1 0 0 0,-1-1 0 0,-2 2 0 16,-2-1-128-16,-1 1 160 0,-2 1-160 0,-1 0 160 15,0 0-160-15,-3 0 128 0,-1 2-128 0,-3 1 128 16,0 0-128-16,-3 1 0 0,-1 2 0 0,-1 0 0 16,-1 1 0-16,-2 1 0 0,-2 1 0 0,-1 1-176 31,-1 1-384-31,0 2-80 0,-5 2 0 0,-2 0-18064 0</inkml:trace>
  <inkml:trace contextRef="#ctx0" brushRef="#br1" timeOffset="81318.28">11570 15487 8287 0,'0'-7'736'0,"-1"3"-592"16,2-1-144-16,-1 4 0 0,1 0 1440 0,-1 1 256 15,0 1 48-15,0 0 16 0,0 2 32 0,-2 2 16 16,-1 0 0-16,-2 4 0 0,0-1 64 0,-1 1 16 0,-2 2 0 0,1 2 0 16,-2 1-656-16,1 1-128 15,-4-1-16-15,3 1-16 0,-1-1-256 0,0 0-48 0,0 0-16 0,4-6 0 16,2 0-224-16,-2 0-32 15,2-1-16-15,-2 3 0 0,1-2 32 0,-1 1 16 0,3-1 0 0,0-2 0 16,3 1-16-16,2-3-16 0,-1 1 0 0,4-1 0 16,0-1-176-16,1-1-48 0,1 0 0 0,0 1 0 15,3-2-80-15,0 1 0 0,1-1-16 0,0-1 0 16,-1 0-48-16,2 0-128 0,0 0 192 0,1 0-64 16,0-1 48-16,1-1 0 0,0 1 0 0,-1-2 0 0,1 1 64 15,0 0 16-15,-1-1 0 0,1 1 0 16,-2 0-80-16,0 0-16 0,-1 1 0 0,0-1 0 15,-2 1-160-15,-1 1 160 0,-1 0-160 0,0-2 160 16,-2 2-160-16,-1 0 0 0,-1 0 0 0,0-1 0 16,-1 1 0-16,-2 0 0 0,0 1 0 0,0-1 0 15,-1 3-480-15,0-1-80 0,-1 1-16 0,1-1-18528 16</inkml:trace>
  <inkml:trace contextRef="#ctx0" brushRef="#br1" timeOffset="82388.64">12932 14881 6447 0,'0'-3'576'0,"-2"-1"-576"0,2 1 0 0,0 2 0 0,0-2 1248 0,-1 0 144 0,0-4 16 0,-1-3 16 15,-1-3 704-15,-1 1 144 0,1 0 32 0,-1 4 0 16,1 2-224-16,0 2-32 0,1 1-16 0,-1 2 0 16,0 2-592-16,1 2-112 0,0 3-32 0,0 2 0 15,1 3-656-15,-1 4-128 0,1 0-16 0,1 3-16 16,1 1-48-16,1-1-16 0,2 2 0 0,-1 0 0 0,3-1-192 0,-6-19-32 16,0 0-16-16,19 61 0 0,-19-61-48 0,0 0 0 15,0 0 0-15,29 68 0 16,-29-68-128-16,0 0 192 0,0 0-192 0,0 0 192 0,38 72-64 0,-33-62 0 0,2 1 0 0,-1-4 0 15,-2 0 112-15,2-1 16 16,-3-2 0-16,0-2 0 0,-1-1 128 0,-2-2 48 16,2 1 0-16,-2-3 0 0,-2 1 80 0,2 0 0 15,-2-4 16-15,-1 2 0 0,0-2-176 0,-3 0-32 16,-1 1-16-16,0 1 0 0,0 1-176 0,-1 0-128 16,-4 0 144-16,1 2-144 0,-2 1 0 0,1 0 0 15,-4 1 0-15,1 3 0 0,-2 3 0 0,0 0 0 16,0 3 0-16,0 3 0 0,1 0 0 0,1-1 0 15,2 4 0-15,2-2 0 0,1 2 0 0,3-1 0 16,1-1 0-16,2-1 0 0,2 0 0 0,2-3-128 16,5-2 128-16,-1-1 0 0,1-3 0 0,4 1 0 15,2-4 0-15,1 1 0 0,2-1 0 0,0-2 0 0,3-1 0 0,-2-1 0 16,2 0 0-16,-1 1 0 0,-1-1 0 0,1 0 0 16,-2 2 0-16,0-4 0 0,-1 3 0 0,0-3 0 15,1 2 0-15,0 1 0 0,-1-3 0 0,-1 3 0 16,0-3 0-16,-3 3 0 0,1-1-160 0,0 1 160 15,-3 1-1024-15,2 1-112 0,-2-2-16 0,-2 2-16480 16</inkml:trace>
  <inkml:trace contextRef="#ctx0" brushRef="#br1" timeOffset="82754.16">13128 15351 9215 0,'0'-4'400'0,"0"3"96"0,2-1-496 0,-1 1 0 0,0 0 0 0,1 1 0 0,1-2 1792 0,-1 1 272 0,4-1 48 0,3-1 16 0,-1 1 176 0,2-1 16 0,-2-1 16 0,2 1 0 16,-1-1-368-16,1-2-80 16,-2 0-16-16,2-1 0 0,0 0-480 0,-2-1-112 15,-1 1 0-15,0-1-16 0,1 0-336 0,-3 1-64 16,-1-2-16-16,-1 1 0 0,-1-1-288 0,-1 2-64 0,-1 0-16 0,-1 2 0 0,-2-1-224 0,0 0-32 16,-1 1-16-16,-3 1 0 15,1-1-64-15,-2 1-16 16,1 1 0-16,-2 2 0 0,1-1-128 0,-1 4 128 15,1 1-128-15,-1 1 128 0,1 3-128 0,-1 1 0 16,1 2 0-16,-1 3 0 0,2 0 0 0,2 2 0 16,2 1 0-16,0-2 0 0,3 1 0 0,3-2 0 15,0 1 0-15,2-2 0 0,1-2 0 0,1-3 0 16,1 0 0-16,1-3 0 0,-1 0-128 0,2-2 128 16,2-2 0-16,-1-2 0 0,2 2 0 0,-1-3 0 15,1-1 0-15,1-2 0 0,2 1 0 0,-1-2 0 0,2 0-144 0,0 0 144 31,1 1-640-31,-2-1-80 0,1 1-16 0,0 1-17392 0</inkml:trace>
  <inkml:trace contextRef="#ctx0" brushRef="#br1" timeOffset="83039.53">13517 14865 7359 0,'-9'-19'656'0,"5"7"-528"0,1 2-128 0,0 2 0 0,2 4 2416 0,1 1 448 16,0-1 80-16,-2-2 32 0,2-2-128 0,-1-1-32 15,0 3 0-15,1 4 0 0,1 6-1120 0,-1 3-224 16,3 6-64-16,-2 4 0 0,2 1-832 0,1 3-192 16,1 2-16-16,-5-23-16 0,0 0-128 0,15 76-32 15,-15-76 0-15,10 54 0 0,-10-54-16 0,7 48-16 16,-3-30 0-16,-1 0 0 0,1 1 16 0,-1 1 0 16,-3-20 0-16,0 0 0 0,0 0 144 0,23 66 48 15,-16-52 0-15,0-1 0 0,0-3-128 0,0-2-32 16,-1-1 0-16,1 0 0 0,-2-1-208 0,0-2 0 0,0 0 128 0,1-2-128 15,0 1 0-15,-1-2 0 16,1-2 0-16,-2-1 0 16,2 1-1104-16,-2-2-176 0</inkml:trace>
  <inkml:trace contextRef="#ctx0" brushRef="#br1" timeOffset="83424.55">13767 15204 7359 0,'8'0'320'0,"-4"-1"80"0,2 0-400 0,-2 1 0 0,-1 0 0 0,-2 0 0 0,2 0 1648 0,3-2 240 15,2 2 48-15,2-1 16 0,2-1 256 0,-3 1 48 16,1 0 16-16,-1-1 0 0,-1 1-448 0,1-2-96 16,-1 0 0-16,1-1-16 15,-4-2-336-15,2 1-64 0,-1-1-16 0,0-1 0 16,-1 0-80-16,1-2-32 0,0-1 0 0,-2 1 0 15,2-3-320-15,-4 1-64 0,1 0-16 0,-3 1 0 0,0 1-368 0,-3 2-80 16,1 2-16-16,-4 0 0 0,0 2-160 0,-1 2-32 16,0 1-128-16,0 1 192 0,-3 4-192 0,-1 2 0 15,-2 3 128-15,2 0-128 0,4-2 0 0,-2 2 0 16,2 1 0-16,0 2 0 0,3-2 0 0,0 1 0 16,1 2 0-16,2-3 0 0,2 2 0 0,3-2 0 15,2-1 0-15,2 0 0 0,1-3 0 0,2-2 0 16,0 0 0-16,4-2 0 0,0-2 0 0,1-1 0 15,-1 0 0-15,2-1 0 0,1-2 0 0,-1 0 0 16,0 1 0-16,0 0 144 0,0-1-144 0,-1 0 0 16,1 2 0-16,0-2 0 15,0 0-320-15,-2-1-112 0,-1-1-16 0,-1 0-17888 0</inkml:trace>
  <inkml:trace contextRef="#ctx0" brushRef="#br1" timeOffset="83712.42">14173 14816 26719 0,'-1'-13'1184'0,"0"8"240"0,1-1-1136 0,-2 2-288 0,2 1 0 0,0 1 0 15,0 2 1888-15,-1 0 320 0,-1 2 64 0,1 2 16 16,0 5-816-16,-1 3-176 0,1 5-16 0,-1 3-16 16,2 3-752-16,2 1-128 0,-1 0-48 0,1 0 0 15,2 0-112-15,-1-2-32 0,1-2 0 0,2 0 0 0,-6-20-192 0,0 0 176 16,0 0-176-16,22 66 160 0,-15-52-160 0,0 1 192 0,0-1-192 0,2-2 192 31,1 0-192-31,-2-2 128 0,1-1-128 0,-2-1 128 0,1-1-128 0,-1-3 0 16,0-1 0-16,0-1 128 0,2-2-128 0,-4 0 0 0,3 0 0 0,-3-1 0 15,1-2 0-15,-2 2-176 16,-1-2 48-16,0 0 0 16,0-1-1104-16,-2 0-224 0,-1-1-32 0,-1 1-15648 15</inkml:trace>
  <inkml:trace contextRef="#ctx0" brushRef="#br1" timeOffset="83940.82">14036 15079 13823 0,'-4'-7'1216'0,"3"2"-960"0,1 3-256 0,1-1 0 16,1 1 2688-16,-1 2 512 0,2-1 80 0,1-2 32 16,5 0-592-16,0-1-112 0,6 1-32 0,-1-1 0 15,1 1-976-15,2 2-208 0,0-2-48 0,0 2 0 0,0 1-720 0,0-2-160 16,0 1-16-16,0-1-16 0,1 1-240 0,1-2-32 15,-1 0-16-15,-1 0 0 16,-2 1-144-16,0-3 0 0,0 3 0 0,1-3 128 16,-2 1-128-16,0 1 0 0,-3 0 0 0,1 1 0 15,0-1-384-15,-3 3-128 0,-2-2 0 0,-2 4-17664 16</inkml:trace>
  <inkml:trace contextRef="#ctx0" brushRef="#br1" timeOffset="84330.06">14337 15162 6047 0,'9'2'128'0,"-6"-2"16"0,-1 0 16 0,1 0 32 0,-1 0-192 0,-1 1 0 15,2-1 0-15,0 1 0 0,2 1 2496 0,2-1 448 16,2 2 112-16,1 0 16 0,0-2-592 0,0 1-112 16,1-2-32-16,0 0 0 0,-1-2-160 0,0-1-16 15,1-1-16-15,1 0 0 0,0-2-544 0,1-1-128 16,-3 0 0-16,0 0-16 0,0 0-576 0,1-1-112 15,2-4-32-15,-2 0 0 0,2 0-336 0,-3 1-64 16,-1 1-16-16,-1 0 0 0,-3 0-48 0,-1 0-16 16,-2 2 0-16,-2-1 0 0,-2 2 0 0,0 0 0 15,-3 2 0-15,-2-1 0 0,0 3-32 0,-3 0-16 16,0 2 0-16,-2 1 0 0,-1 0-80 0,0 3-128 16,3 0 176-16,-1 1-176 0,0 3 0 0,1 1 0 0,0 2 0 0,3 2 0 15,1-1 0-15,4 2 0 0,0 1 0 0,2-3 0 16,0-1 0-16,2 1 0 0,0 0 0 0,3 2 0 15,3 0 0-15,-1 0 0 0,4-2 0 0,1-1 0 16,0-2 0-16,3-2 0 0,0-2 0 0,2-2 0 16,1-1 0-16,4-2 0 0,0-1 0 0,2-1 0 15,0-1 128-15,0 0-128 0,0 0 0 0,0-2 0 32,-1 2-256-32,0 0-176 0,-2 1-16 0,-3 1-19248 0</inkml:trace>
  <inkml:trace contextRef="#ctx0" brushRef="#br1" timeOffset="89670.39">15725 14694 24879 0,'0'-2'2208'0,"0"-1"-1760"0,1 1-448 0,-1 1 0 0,0 1 832 0,0-1 64 0,1-2 32 0,1 0 0 0,-2 0 1472 0,0 0 288 16,0 5 64-16,0 2 16 0,0 2-1392 0,0 5-288 0,0 3-48 0,0 6-16 15,3 4-576-15,-2 5-128 0,2 4-32 0,0 2 0 16,0-1-16-16,1-3 0 0,0-1 0 0,-1-5 0 16,-3-25 32-16,8 47 0 0,-8-47 0 0,9 38 0 15,-9-38 32-15,0 0 16 0,11 43 0 0,-11-43 0 16,0 0-112-16,0 0-32 0,0 0 0 0,9 36 0 0,-9-36-208 0,0 0 144 15,0 0-144-15,0 0 128 16,0 0-128-16,0 10 0 0,0-10 0 0,-2-1 0 31,1-1-400-31,-2 1-64 0,1 1-16 0,0 0-20000 0</inkml:trace>
  <inkml:trace contextRef="#ctx0" brushRef="#br1" timeOffset="90021.62">15349 14796 31327 0,'-2'-1'2784'0,"2"-2"-2224"16,0 2-560-16,2-1 0 0,-1 2 192 0,1-1-192 16,0-4 192-16,4 0-192 0,1-4 1424 0,3 2 176 0,-10 7 48 0,0 0 0 15,41-12-480-15,-41 12-80 0,0 0-32 0,57-6 0 16,-57 6-656-16,0 0-128 15,73-1-16-15,-73 1-16 0,0 0 0 0,71-5 0 0,-71 5 0 0,0 0 0 16,50-8 112-16,-50 8 32 16,0 0 0-16,0 0 0 0,43-14 64 0,-36 9 32 15,0 3 0-15,-3-4 0 0,0 2-16 0,-1-1 0 16,0 0 0-16,0 1 0 0,-2-2-208 0,-1 2-32 16,2-1-16-16,-2 1 0 0,1 0-208 0,-1 1 0 15,0 0 0-15,-1 2 0 16,1 0-304-16,0 1-96 0,0-2-32 0,0 2 0 15,0 2-720-15,0-1-128 0,1 2-48 0,1 1 0 16,-2-4-1696-16,0 0-352 0</inkml:trace>
  <inkml:trace contextRef="#ctx0" brushRef="#br1" timeOffset="90121.59">15984 14648 11967 0,'0'0'528'0,"0"0"112"0,0 0-512 0,0 0-128 0,0 0 0 0,0 0 0 15,0 0 1824-15,39-16 336 0,-39 16 64 0,0 0 16 16,0 0-1664-16,29-15-320 0</inkml:trace>
  <inkml:trace contextRef="#ctx0" brushRef="#br1" timeOffset="90561.27">15291 14882 10127 0,'-2'-4'448'0,"1"1"96"0,0 0-544 0,1 1 0 0,1 0 0 0,0 1 0 15,2-1 848-15,2-2 64 0,-5 4 16 0,0 0 0 16,31-18 2288-16,-31 18 464 0,0 0 96 0,46-17 0 15,-46 17-896-15,0 0-192 0,54-6-48 0,-54 6 0 16,0 0-1184-16,66 3-240 0,-66-3-64 0,0 0 0 16,75 7-592-16,-75-7-128 0,0 0-32 0,85 2 0 15,-85-2-96-15,56-5-32 0,-56 5 0 0,61-5 0 16,-61 5-16-16,58-9 0 0,-58 9 0 0,55-11 0 16,-55 11-32-16,55-16-16 0,-55 16 0 0,51-17 0 15,-51 17-64-15,43-18-16 0,-43 18 0 0,31-16 0 16,-31 16 16-16,0 0 0 0,0 0 0 0,32-17 0 15,-28 15-144-15,-2 0 192 0,-2 2-192 0,0 0 192 16,-2 0-192-16,1 0 128 0,-1 2-128 0,0-2 128 0,0 1-128 0,-1-1 0 16,-2 3-192-16,-2 1 192 15,-2 2-864-15,-1-1-48 0,-1 4-16 0,0-2-18624 16</inkml:trace>
  <inkml:trace contextRef="#ctx0" brushRef="#br1" timeOffset="90973.73">15329 15525 14735 0,'0'0'1312'0,"0"0"-1056"0,0 0-256 0,0 0 0 0,0 0 1984 0,0 0 352 0,38-22 64 0,-38 22 16 15,45-22 880-15,-45 22 176 0,63-22 48 0,-63 22 0 0,64-17-1584 0,-64 17-304 16,65-13-64-16,-65 13-16 0,61-10-832 0,-61 10-160 16,58-8-48-16,-58 8 0 15,57-9-48-15,-57 9-16 0,55-8 0 0,-55 8 0 16,51-10-128-16,-51 10-16 0,0 0-16 0,67-16 0 15,-67 16-48-15,0 0-16 0,60-18 0 0,-60 18 0 16,0 0-16-16,44-18 0 0,-44 18 0 0,0 0 0 16,0 0-80-16,36-19 0 0,-36 19-128 0,0 0 192 0,0 0-192 0,0 0 0 15,0 0 0-15,14-14 0 16,-15 14-144-16,0-1-80 0,-2-1-16 0,1 2 0 16,-1-1-560-16,-1 1-112 0,0 0-32 0,-2 0-19136 15</inkml:trace>
  <inkml:trace contextRef="#ctx0" brushRef="#br1" timeOffset="91742.08">16280 14833 19343 0,'1'-1'1728'0,"1"1"-1392"0,-1 0-336 0,0 1 0 0,1 0 1152 0,-1 2 176 0,-1-3 16 0,0 0 16 0,0 0 1088 0,36 65 224 16,-36-65 32-16,18 62 16 15,-10-28-864-15,-1 2-160 0,-1 0-32 0,1 1-16 16,-1 0-880-16,1-1-160 0,-2 0-32 0,3-5-16 16,-3-1-304-16,-5-30-48 0,13 46-16 0,-13-46 0 15,0 0-16-15,13 41-16 0,-13-41 0 0,0 0 0 16,0 0 32-16,0 0 0 0,0 0 0 0,0 0 0 16,0 0-192-16,0 0 0 0,0 0 0 0,0 0 0 15,29-28-400-15,-27 12-64 0,-1 1-16 0,-2-2-18544 16</inkml:trace>
  <inkml:trace contextRef="#ctx0" brushRef="#br1" timeOffset="92015.11">16201 14823 23951 0,'5'-8'1056'0,"-1"3"224"0,4 1-1024 0,-1 0-256 15,0 1 0-15,-7 3 0 0,0 0 928 0,0 0 128 0,73-10 32 0,-73 10 0 16,93 2 896-16,-93-2 192 0,95 16 48 0,-95-16 0 15,82 32-816-15,-82-32-176 0,65 41-16 0,-65-41-16 16,52 53-672-16,-52-53-128 0,37 57-16 0,-37-57-16 16,23 55-112-16,-23-55-32 0,9 54 0 0,-7-30 0 15,-4-6 96-15,-2 2 0 0,-3 1 16 0,-4-1 0 16,-2-2 160-16,-2-1 16 0,-4-1 16 0,2-2 0 16,-1 0 112-16,1-4 32 0,0 0 0 0,0-2 0 15,1-1-192-15,0-1-32 0,-1-2-16 0,0 0 0 16,1-2-432-16,1-1 0 0,0 0 128 0,1-1-128 15,3-1-592-15,0 1-160 16,1-1-16-16,3-1-20448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18:47.8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18:52.034"/>
    </inkml:context>
  </inkml:definitions>
  <inkml:trace contextRef="#ctx0" brushRef="#br0">10656 9668 12895 0,'0'-4'1152'0,"0"-1"-928"0,1 3-224 0,-1-1 0 0,0 1 1024 0,0-2 144 0,0-2 48 0,0-3 0 0,2-3 1008 0,-1-2 208 0,-1-1 32 0,0 0 16 16,2 3-64-16,-2-1-16 0,0 0 0 0,0-1 0 16,2 1-1872-16,0-1-368 15,-1 0-160-15,4 0 128 0,0-3 336 0,4-1 64 16,1-2 16-16,1-1 0 0,3 0-256 0,3-3-48 0,0 0-16 16,3-2 0-16,4-2-224 0,1-2 0 0,3 1 0 0,3-3 0 15,1 0 0-15,0 0 0 0,0-1 0 0,2 1 0 16,0-1 0-16,-3 3 0 0,0 2 0 0,-1 3 0 15,1-1 224-15,3-3-48 0,6-4-16 0,3-2 0 16,3 1-160-16,0-3 192 0,4 0-192 0,2 1 192 16,0-1-192-16,2-1 0 0,-2 0 0 0,3 1 0 15,2-1 0-15,2-3 0 0,3 0 0 0,3 0 0 16,3 0 0-16,0 0 0 0,3 0 0 0,1 0 0 16,2-1-144-16,6 1 144 0,0 0 0 0,3 1 0 15,1 2 0-15,-7 3 0 0,-6 4 0 0,1 1 0 16,6-1 0-16,5-2-128 0,3-1 128 0,5 1 0 15,2-1 0-15,0 0 0 0,-8 3 0 0,5 0 0 16,9-1 0-16,-3 3 144 0,-14 6-144 0,4 1 128 16,8-1-128-16,2 0 128 0,-3 4-128 0,-3 2 128 0,-1 1 0 0,-5 2 0 15,-8 3 0-15,-3 2 0 0,-1 2 48 0,1 1 0 16,0 1 0-16,-4 1 0 0,-2 1-16 0,-67 3 0 16,115-2 0-16,-115 2 0 0,99 3-32 0,-99-3-128 15,91 6 192-15,-91-6-64 0,84 4-128 0,-84-4 160 16,75 6-160-16,-75-6 160 0,0 0-160 0,88 3 160 15,-88-3-160-15,0 0 160 0,0 0-160 0,71 1 128 16,-60-2-128-16,-1-1 128 0,-3 1-128 0,-2-1 0 16,-2-2 144-16,0 0-144 0,-1 0 0 0,-2-3 0 15,0-2 0-15,-5-1 0 16,0-1-688-16,-1 0-208 0,0 1-32 0,-5-3-16848 0</inkml:trace>
  <inkml:trace contextRef="#ctx0" brushRef="#br0" timeOffset="717.92">10503 9179 10127 0,'0'0'896'0,"0"0"-704"0,2 0-192 0,-2 0 0 0,1 0 688 0,-1-1 96 0,2 1 32 0,-1-2 0 0,2 1 1600 0,-2-1 320 0,1 1 64 0,-2 0 16 15,0 2-272-15,-2 0-48 0,1 2-16 0,-3 3 0 16,-1 1-688-16,0 6-144 0,-1 1-32 0,-2 3 0 16,1 3-624-16,-3 2-128 0,-2 5-32 0,3 1 0 15,-1 2-416-15,1 0-96 0,1-1 0 0,2-3-16 16,2-5-96-16,1 0-16 0,0 2 0 0,-1-4 0 16,2 1-16-16,1-3-16 0,1 0 0 0,0 0 0 15,0-1 32-15,0-1 0 0,1-2 0 0,-1 0 0 16,2-4 16-16,1 1 16 0,0-1 0 0,2-4 0 15,1 1-32-15,1-4 0 0,1-1 0 0,2-4 0 16,2-1 16-16,0-2 0 0,4-2 0 0,-1-4 0 16,2-2 96-16,3-1 16 0,0-1 0 0,2-2 0 0,2-2 48 0,2-1 16 15,1-2 0-15,1 2 0 0,0-1-64 0,1-1 0 16,-1 2 0-16,-1 0 0 0,-1 1-64 0,-2 3-32 16,-1 1 0-16,-3 2 0 0,-2 3-96 0,-1 1 0 15,-3 3-128-15,-4 0 192 0,0 0-192 0,-3 1 128 16,0 3-128-16,-3 0 0 0,1 1 0 0,-4 0 0 15,0 2 0-15,-2 0 0 0,1 0-160 0,-3 2-128 16,0-1-32-16,-2 2 0 16,-1 0-896-16,-2 2-176 0,-2 4-32 0,-3 1-19440 0</inkml:trace>
  <inkml:trace contextRef="#ctx1" brushRef="#br0">14154 16761 0,'0'0'0</inkml:trace>
  <inkml:trace contextRef="#ctx0" brushRef="#br0" timeOffset="4874.46">9547 11006 21183 0,'-10'-7'1888'0,"5"1"-1504"0,0 3-384 0,-3-2 0 0,2 0 1104 0,3 4 160 0,-11-9 16 0,-11-7 16 0,-6-1 432 0,-5-3 64 16,4 1 32-16,1 3 0 0,3 3-736 0,1 1-160 0,0 3-32 0,1 3 0 16,4 0-64-16,-2 1 0 0,1 3-16 0,-1 3 0 15,0 2-304-15,0 2-48 16,-1 2-16-16,-1 2 0 0,0 4-192 0,-1 2-64 15,0 1 0-15,0 4 0 0,0 2-192 0,3 0 0 16,3-1 128-16,1 2-128 0,3 2 0 0,0 2 0 16,2 2 0-16,2 3 0 0,5-5 0 0,2 2 0 0,3 6 0 15,2 2 0-15,3 3-128 0,4-1 128 0,3 1 0 16,2-1 0-16,3 1-128 0,-14-39 128 0,37 67 0 16,-37-67 0-16,39 53-208 0,-39-53 64 0,0 0 16 15,65 53 0-15,-65-53-160 0,0 0-32 0,65 33 0 0,-65-33 0 16,0 0 128-16,65 17 0 0,-65-17 16 0,0 0 0 15,65 7 176-15,-65-7 0 0,0 0 0 0,68-3-128 16,-48-3 128-16,0-2 0 0,-2-2 0 0,0-3 0 16,-1-2 336-16,-1-4 0 0,-2-2 0 0,0-1 0 15,-3 0 128-15,1 0 32 0,-4-2 0 0,1 0 0 16,-4 0-128-16,1 0-32 0,-3-2 0 0,-2 1 0 16,-1-1 112-16,-3 0 0 0,1 2 16 0,-1-2 0 15,-3 1 16-15,0-4 0 0,-1 1 0 0,-1 0 0 16,-1 3-144-16,-1 1-16 0,1 1-16 0,0 3 0 0,-1 3-160 0,0 2-16 15,0 2-128-15,2 0 192 16,-1 3-192-16,1 0 0 0,1 3 0 0,0 2 0 0,0 2-224 0,0 1-32 16,3 1-16-16,-1 4 0 15,2 1-544-15,1 3-96 0,0 5-32 0,1 3-12240 16,-1 3-2464-16</inkml:trace>
  <inkml:trace contextRef="#ctx0" brushRef="#br0" timeOffset="5425.86">9236 11893 14735 0,'-1'-7'640'0,"1"1"160"0,0 1-640 0,0 2-160 0,0 0 0 0,-2-3 0 0,1 2 2160 0,0-2 400 0,-1-3 64 0,-2-7 32 0,-3 0 480 0,0 2 112 16,-3 0 16-16,-1 1 0 0,-2 4-1568 0,-4-1-304 15,0 3-64-15,-3 2-16 16,-1 4-752-16,0 1-160 0,0 4-16 0,-5 5-16 16,1 2-160-16,-3 6-16 0,-1 4-16 0,0 5 0 15,0 2-176-15,4 3 128 0,0 3-128 0,1 3 128 16,2 2-128-16,4-1 0 0,4 3 0 0,1-1-176 15,6 2 32-15,3 1 0 0,2 0 0 0,5 1 0 16,3 0-64-16,4-3-16 0,3-4 0 0,3 1 0 16,-16-38-608-16,50 69-112 0,-50-69-16 0,56 51-16 15,-56-51-800-15,0 0-144 0,81 27-48 0,-81-27 0 16,62-5 960-16,-62 5 192 0,67-21 48 0,-32 4 0 0,0-2 1168 0,-1-4 240 16,-1 0 64-16,-5-1 0 0,-1-3 528 0,-3-1 112 15,0-4 32-15,-3-2 0 0,0 0 32 0,-3-1 16 0,1-1 0 0,-5 1 0 16,0 4-624-16,-3-3-128 15,-2 1-32-15,-2 2 0 0,-4 0 784 0,-3 3 160 16,-2 0 16-16,-3 0 16 16,-4 1-1616-16,-1 0-496 0,-2 0-16 0,-3 2 0 0,3 3 768 0,-4 1 160 15,1 3 32-15,-1 1 0 0,-1 3-256 0,2 1-64 16,0 3 0-16,0 3 0 0,1 1-320 0,0 2-64 0,-2 1 0 16,2 3-16-1,1 2-496-15,-1 1-80 0,0 1-32 0,-2 3 0 16,-2 3-160-16,3 3-48 0,0-1 0 0,3 1-17760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19:32.4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9119 14451 7359 0,'0'-1'656'0,"-1"0"-528"0,1 1-128 0,0 0 0 0,0 0 1248 0,-2-2 224 0,2 1 32 0,-1-1 16 0,-2 0 176 0,2 0 32 16,-1-1 16-16,2 2 0 0,-1 1-400 0,-1 0-96 0,1 0-16 0,0 1 0 0,1 1-112 0,-2-1-32 16,2 2 0-16,-1 1 0 0,-1 3-304 0,2-1-64 15,-1 2-16-15,-1 1 0 0,0-1-256 0,-1 2-48 32,0-1-16-32,2-1 0 0,-2-2-64 0,0 2 0 0,0 2-16 0,0-1 0 0,0-1-48 0,1-1 0 15,0 2 0-15,2-2 0 16,0 0 112-16,0-1 16 0,2-1 0 0,-1-1 0 15,2 2-16-15,0 0 0 0,-1-2 0 0,1 2 0 16,2-2-112-16,-3 0 0 0,1 0-16 0,1 2 0 16,1-2-80-16,-1-1-16 0,2 1 0 0,-1 1 0 15,2 2-16-15,-1-3-128 0,0-1 192 0,-1-1-64 0,1 1 0 0,0 2 0 16,-1-1 0-16,1-1 0 16,-1 1 0-16,1-1-128 0,0 1 192 0,-2-1-64 15,2 1-128-15,-1-3 160 0,1 2-160 0,-2-1 160 16,3-1-160-16,-1-1 192 0,0 1-192 0,1-2 192 15,0 1-32-15,0-1 0 0,1-2 0 0,1 0 0 0,-1 0 0 0,1-1 0 16,1 0 0-16,-1-3 0 16,1 1-32-16,-1 0-128 0,-1 2 192 0,2-3-64 0,3 1-128 15,2-2 160-15,1-1-160 0,1 1 160 0,4-3-160 0,0-1 0 16,-1 2 0-16,0-1 128 0,0 1-128 0,2 0 0 16,-1 0 0-16,5 2 0 0,1 1 0 0,0 0 0 15,-1 3 0-15,-2 1 0 0,2 3 0 0,-4 1 0 16,-3 1 0-16,-1 0 0 0,1 4 0 0,0 0 0 15,0 2 0-15,-1 1 0 0,-5-2 0 0,1 0 0 16,1 3 0-16,1 0 0 0,-3-2 0 0,-2 1 0 16,-1-2 0-16,0 0 0 0,1 0 0 0,-1-2 0 15,-2 1 0-15,-1-2 0 0,2 2 0 0,-2-2 0 16,0 0 0-16,-1 1 0 0,-2-3 0 0,-1 1 0 16,-2 0 0-16,1-1 0 0,-1 0 0 0,-1 0 0 0,0-2 144 0,-1 1-144 15,-1-1 176-15,-1 2-48 0,2-4 0 0,-2 1 0 16,0-1 0-16,2 1 0 0,-2-2 0 0,2 2 0 15,-1-1 0-15,1-1 0 0,1-1 0 0,0 0 0 16,1 0-128-16,1 1 160 0,-1 0-160 0,2-1 160 16,1 0-160-16,2-3 0 0,1-2 144 0,1 1-144 15,2-1 0-15,1 1 0 0,-1 1 0 0,0 0 128 16,3-2-128-16,4-1 0 0,4 0 0 0,3 0 0 16,2 0 0-16,-2 5 0 0,-2 1 0 0,1 2 0 15,-3 4 0-15,-1-1-160 0,-2 3 160 0,-3 0 0 16,2 2-208-16,-1 0 64 0,-15-6 16 0,0 0 0 15,0 0-64-15,67 34 0 0,-67-34 0 0,0 0 0 16,68 35 64-16,-68-35 0 0,0 0 0 0,79 33 0 0,-79-33 128 0,55 16-192 16,-55-16 192-16,0 0-192 15,79 23 192-15,-79-23 0 0,0 0 0 0,73 20-128 0,-73-20 128 0,51 11 0 16,-25-7 0-16,-2-1 0 0,0 1 0 0,-2-2 0 16,2-1 0-16,-1-1 0 0,1-1 0 0,-4-2 0 15,0 0 0-15,-1-1 0 0,3 0 192 0,-3-3-48 16,2 0 0-16,-1-2 0 0,-3 1 144 0,2-2 32 15,-1-3 0-15,-1 0 0 0,0 1 48 0,-3-1 16 16,0 0 0-16,-1 0 0 0,-2 1 32 0,2-2 16 16,2-5 0-16,1-1 0 0,-2 2-80 0,-1 1-16 15,-5 2 0-15,-1 2 0 0,-2 0-32 0,-3 3-16 0,0 2 0 0,-2 2 0 16,0 1-160-16,-2 0-128 16,1 4 192-16,-2-1-192 0,0 0 0 0,-1 2 0 15,0 1 0-15,-3 0 0 16,0 1-752-16,-2 2-48 0,1 3-16 0,-4 2-12960 0,0 1-2608 0</inkml:trace>
  <inkml:trace contextRef="#ctx0" brushRef="#br0" timeOffset="7371.83">3524 16562 18431 0,'1'-1'1632'0,"-1"-2"-1312"0,1 0-320 0,-1 2 0 0,2-2 1072 0,-2-3 144 0,1-2 16 0,2-6 16 0,-2-3 1120 0,1-3 208 16,-1 1 48-16,-1 3 16 0,0 1-688 0,-3 3-144 16,2-1-16-16,-3 0-16 0,-2 1-832 0,1-1-176 15,-3 2-16-15,1-1-16 0,-1 1-352 0,-3 1-64 16,-2-1 0-16,0 2-16 0,0 4-48 0,-2-2-16 0,-3 2 0 0,-2 1 0 15,1 3-80-15,-2 1-16 0,-1 2 0 0,-2 4 0 16,-3 1-144-16,3 2 0 0,3 1 144 0,-1 2-144 16,0 7 0-16,-1 3 0 0,5 2 0 0,1 2 0 15,6 1 0-15,1 2 0 0,5 1 0 0,4 1 0 16,2-3 0-16,-1-28 0 0,16 62-144 0,-16-62 144 16,28 61-288-16,-28-61 16 0,0 0 0 0,43 59 0 15,-43-59-96-15,0 0-16 0,0 0 0 0,79 46 0 16,-79-46 80-16,0 0 16 0,66 8 0 0,-42-11 0 15,2-4 96-15,-2-3 32 0,-2-2 0 0,1-2 0 16,-2-5 160-16,-3-1 192 0,1-1-32 0,-4-3-16 16,1 0 240-16,-2-3 32 0,0 0 16 0,-3-1 0 15,-1 3 16-15,-3-1 16 0,-1 2 0 0,-2-3 0 16,-2 2 0-16,-2 1 0 0,-2 1 0 0,-1 1 0 0,-1 1-48 16,0-2-16-16,-2 0 0 0,1-2 0 15,-4 0-64-15,1-4-16 0,-1 4 0 0,2-1 0 0,0 5-64 16,1 0-32-16,2 3 0 0,0-1 0 0,0 5-224 15,1 0 176-15,1 3-176 0,1 2 160 0,1 4-160 0,-1 0 0 16,1 4 0-16,-2 1 0 0,2 3 0 0,-1 2 0 16,1 4 0-16,0 2 0 0,1 5 0 0,-1-1 0 15,3 5-176-15,1 3 176 0,0 4-176 0,-4-27 176 16,13 63-208-16,-13-63 80 0,11 51 128 0,-11-51-160 16,15 52 160-16,-15-52-160 0,18 62 160 0,-18-62 0 0,18 61-144 15,-18-61 144-15,17 58 0 0,-17-58 0 16,12 52-144-16,-8-28 144 0,-3-1 0 0,-1 0 0 15,0-4-128-15,0 0 128 0,-1-2 0 0,1 0 0 16,0-3-128-16,-2-2 128 0,4 0 0 0,-2-5 0 0,1 1 0 0,-1-3 0 16,2-1 0-16,0-3 0 0,0 1 0 15,-2-4 0-15,1 1 0 0,1-2 0 0,-1 0 0 0,-1 0 0 16,2-1 0-16,-1-2 0 0,-1 2 0 0,1-1 0 16,1-3-256-16,-1 4-80 0,1 0-32 0,0 1 0 15,1-1-720-15,1 1-128 0,2 0-48 16,1 2-18032-16</inkml:trace>
  <inkml:trace contextRef="#ctx0" brushRef="#br0" timeOffset="8523.2">4123 16453 23039 0,'0'-4'2048'0,"0"1"-1648"0,0 0-400 0,0 2 0 0,0-2 1984 0,-2-1 320 0,1-3 64 0,-1-4 16 0,-1-5-208 0,1-1-32 0,-3 3-16 0,-2 0 0 0,0 1-1168 0,0 2-256 16,-3 1-32-16,-2 0-16 0,0 3-320 0,-2 0-64 16,-1 3-16-16,-1 1 0 0,-1 1-80 0,0 4-32 15,0 1 0-15,2 1 0 0,-1 3-144 0,2 0 128 16,1 2-128-16,1 2 128 0,2 3-128 0,-2 2 0 16,3 3 0-16,0 2 0 0,1 4 0 0,1 0 0 15,2 3 0-15,2-1 0 0,3-2 0 0,2 2 0 16,-1-1 0-16,1-1 0 0,1 1 0 0,-1-4 0 0,1 1 0 0,1-1 0 15,2-2 0-15,-2 0 0 16,2-2 0-16,-2-2 0 0,-1-5 0 0,0 2 0 0,2 1 0 0,0 0 0 0,0 2-128 16,1-4 128-16,-2 1 0 0,1-2 0 15,0-1 0-15,-1 0 0 0,1 0 0 16,-3 0 0-16,1-2 0 0,-1 2 0 0,-1-1 0 0,-1-1 0 16,2 2 0-16,-4 0 0 0,2 0 0 0,-3-2 0 15,2 2 0-15,-2-1 0 0,0-1 0 0,-1-1 0 16,1 0 0-16,-1 0 0 0,1-2 0 0,-1-1 0 15,0-1 0-15,1-2 0 0,0 1 0 0,2-2 0 0,-2 0 0 16,0 0 0-16,1-2 0 0,1-1 0 16,1 2 0-16,0-2 0 0,0 0 128 0,0-1-128 15,1 1 0-15,-1-1 0 0,3 0 144 0,-1 0-144 16,1-1 0-16,-2 0 128 0,2-1-128 0,0-1 0 0,-1 1 0 16,1-1 0-16,0-1 0 0,0-1 128 15,0 1-128-15,0-1 0 0,-2 1 0 0,0-1 0 0,2 1 0 16,-1-1 128-16,-1 0-128 0,0 0 0 0,1-2 0 0,-2 1 0 15,0 1 0-15,0 1 128 0,0-1-128 0,-2 1 0 16,2-1 0-16,-1 0 0 0,0-1 0 0,-1 0 0 16,1 0 0-16,-1 0 0 15,2 2 0-15,-1-2 144 0,0 3-144 0,1 0 0 0,0 1 192 0,0 0-192 16,0 2 192-16,0 0-192 0,1 1 176 0,-1 0-176 16,3 0 160-16,0 0-160 0,-1 1 128 0,1-1-128 15,0-1 0-15,0 2 0 0,1-1 128 0,0 2-128 16,2-1 0-16,0 1 144 0,-1 1-144 0,1 0 160 15,0 0-160-15,-1 1 160 0,2 2-160 0,0 2 128 16,1-3-128-16,-1 3 128 0,0-1-128 0,0 0 0 0,0 2 0 0,1-3 128 16,-2-1-128-16,1 1 0 0,1-1 0 0,-1-1 0 15,2-1 0-15,-2 0 0 0,0 0 0 16,0-3 0-16,0 2 0 0,-1-2 0 0,0 2 0 0,-2-2 0 16,0 0 0-16,-1 0 0 0,0 0 0 15,1 2 0-15,-1-2 0 0,0-1-224 0,-2 0 32 0,0-1 0 16,2 2-464-16,0-1-96 0,0 1-16 0,1 1-12112 15,0-1-2432-15</inkml:trace>
  <inkml:trace contextRef="#ctx0" brushRef="#br0" timeOffset="8990.45">4662 16236 10127 0,'-3'-7'896'0,"2"2"-704"0,0 3-192 0,1 0 0 0,0 1 3504 0,1 1 656 0,0 0 144 0,1 3 32 0,-1 1-1712 0,1 4-320 0,0 5-80 0,1 3-16 15,0 3-1040-15,-2 4-208 0,1 4-32 0,-2 3-16 16,0 1-368-16,-2 0-80 0,2 4-16 0,-1 3 0 15,1 0-192-15,-3-4-64 0,2-3 0 0,-1-4 0 16,2-3-192-16,2-1 128 0,-1-5-128 0,1-1 0 16,-1 0 208-16,0-3-48 0,1-1-16 0,-2-2 0 15,0-1 48-15,0-3 16 0,1 0 0 0,1-1 0 16,-1-2-208-16,1-1 176 0,-2 0-176 0,2-2 160 16,0-1-160-16,1 0 0 0,-1-1-192 0,0-1-11920 15,1-1-2384-15</inkml:trace>
  <inkml:trace contextRef="#ctx0" brushRef="#br0" timeOffset="9307.04">4897 16147 23039 0,'5'-10'1024'0,"-2"6"192"0,0-1-960 0,-2 3-256 0,-1 0 0 0,0 2 0 15,2 0 1184-15,-1 2 192 16,1 0 32-16,-1 5 16 0,2 6 160 0,-3 3 16 16,0 4 16-16,1 1 0 0,2 1-768 0,0 5-144 15,-2 4-48-15,-1 3 0 0,0 4-128 0,0 2-16 16,0-2-16-16,0 0 0 0,-1-1-224 0,1-5-32 0,1-3-16 0,-1-4 0 16,0-2-80-16,0-4-16 0,0 0 0 15,2-4 0-15,-1-1 112 0,-1-1 16 0,-3 0 0 0,3-2 0 16,3 2-64-16,0-3-16 0,-2-2 0 15,2-1 0-15,-1 0-176 0,-1-2 128 0,2-1-128 0,0-1 128 16,0-2-128-16,-1 1 0 0,1-2 0 0,0 0-12240 16,-2-2-2368-16</inkml:trace>
  <inkml:trace contextRef="#ctx0" brushRef="#br0" timeOffset="10092.31">5044 16154 21183 0,'-2'-3'1888'0,"1"0"-1504"0,-2 2-384 0,2-1 0 0,-1 2 2096 0,-2-1 336 0,-3-3 80 0,-5-2 16 0,-3 0 0 0,-6 1 0 0,-3 2 0 0,-3 0 0 15,1 5-1472-15,-3 0-288 16,-1 5-64-16,-1 3-16 0,0 3-352 0,3 1-64 16,-1 3-16-16,7 0 0 0,5-3-128 0,3 0-128 15,-2 3 192-15,4 0-192 0,3 0 0 0,2-1 0 16,3-1 0-16,2 1 0 0,4-2 0 0,2-1 0 15,2-1 0-15,2 2 0 0,2-1 0 0,-10-13-224 16,0 0 64-16,0 0 16 0,66 48-64 0,-66-48-16 16,0 0 0-16,74 30 0 15,-74-30-160-15,63 20-16 0,-63-20-16 0,61 15 0 0,-61-15-96 16,0 0 0-16,79 26-16 0,-79-26 0 0,0 0 112 0,0 0 32 0,67 39 0 16,-67-39 0-16,0 0 192 0,0 0 32 0,0 0 16 0,27 64 0 15,-30-52 144-15,-3 0 224 0,-1 1-48 0,-1-4-16 0,-2 1 528 0,-4 0 96 16,-5 3 32-16,-5 0 0 15,-3-1-80-15,-1 0-16 0,-2-1 0 0,1-3 0 16,-1 2 0-16,0-3 0 0,2-1 0 0,0 0 0 16,2-2-144-16,2-1-48 0,2 0 0 0,3-2 0 15,4 0-528-15,-1 1 0 0,-1-1 0 0,0 2 0 16,2 0-896 0,4 0-64-16,1 1-32 0,3 2-18800 0</inkml:trace>
  <inkml:trace contextRef="#ctx0" brushRef="#br0" timeOffset="11350.5">5840 16479 4607 0,'6'-3'400'0,"-5"-1"-400"0,-2 1 0 0,-2 1 0 0,-1 1 1488 0,1-2 224 0,2-4 32 0,-4-3 16 0,-2-2 928 0,-3-3 192 16,-1 3 48-16,-3-1 0 15,1 3-192-15,1 0-48 0,-1 3 0 0,-3 2 0 16,1 0-560-16,-5 2-112 0,-1 5-32 0,-5 2 0 0,1 3-960 0,-3 3-192 16,-2 4-32-16,-1 3-16 0,1 2-528 0,2 2-128 15,3 4 0-15,-1 1-128 0,6 0 0 0,2 1 0 16,5 0 0-16,3 0 0 0,5 0 0 0,5 0 0 16,3-3 0-16,-3-24 0 0,0 0 0 0,35 70-192 15,-35-70 16-15,0 0 16 16,73 47-752-16,-73-47-160 0,68 8-16 0,-32-10-16 15,-5-1 240-15,1-4 48 0,3-5 16 0,-1 0 0 0,-1-4 800 16,-4-1 144-16,-2-1 48 0,-5-2 0 0,-4 2 800 0,-4 1 160 0,-1 0 48 0,-6 1 0 16,-2 2-256-16,-2-1-48 15,-3 2-16-15,-1 2 0 0,-1 1-176 0,-2 0-16 16,0 3-16-16,0 0 0 0,-1 2-64 0,1 3-16 16,1 2 0-16,1 1 0 0,0 3-336 0,-1 3-80 15,2 3-16-15,1 6 0 0,0 2-160 0,1 2 0 0,2 4 0 0,0 3 0 16,-3-27-192-16,14 60 16 0,-14-60 16 0,14 63 0 15,-14-63-176-15,12 52-48 0,-12-52 0 0,12 63 0 32,-12-63-64-32,14 85-32 0,-14-85 0 0,9 82 0 0,-9-45 128 0,-2-6 32 0,-2 0 0 0,-4-4 0 15,-4-2 320-15,-2-2-144 0,0 0 144 0,-3-4 0 16,-1 1 0-16,-2-4 0 0,3-2 0 0,-3-2 0 16,-1 0 224-16,3-4 48 0,2-2 16 0,-1-2 0 15,-2-1 384-15,-3-3 80 0,0 0 16 0,1-4 0 16,1-3-64-16,3-2-16 0,3-2 0 0,0-2 0 15,4-1-240-15,0-3-64 0,3-1 0 0,1-3 0 16,3 1-128-16,3-3-48 0,3-1 0 0,4-1 0 0,3-1-208 16,1 1 0-16,5 1 0 0,1 0 0 15,0 3-352-15,0 2-64 0,-2 1-16 0,4 0 0 16,-1 2-528-16,0 0-96 0,1 4-32 0,-2-1 0 16,-2 3-48-16,1-1-16 0,-2 1 0 0,-1 0-17792 15</inkml:trace>
  <inkml:trace contextRef="#ctx0" brushRef="#br0" timeOffset="11864.95">6109 16401 5519 0,'-2'-14'496'0,"1"7"-496"0,-1 1 0 0,2 2 0 0,0 1 3440 0,0 0 592 0,0 2 112 0,0-2 16 0,2-1-304 0,-1-2-64 0,-1 3-16 0,2 3 0 16,-1 2-1648-16,2 3-336 0,-3 4-64 0,1 2 0 16,1 5-1088-16,-1 4-192 0,-2 2-64 0,1 4 0 15,0 3-176-15,-2 0-32 0,1-1-16 0,0 1 0 16,1 1-32-16,-2-2-128 0,2-1 192 0,0-3-64 15,2-1-128-15,-1-3 0 0,0-3 0 0,1-2 0 16,-1-1 0-16,-1-1 0 0,0-3 0 0,0-3 0 0,-1-1 0 16,-1-2 128-16,1-1-128 0,-2-1 0 0,2-2 208 0,-1-1-32 15,2 0-16-15,-1-5 0 0,-1 0 192 16,1-2 32-16,1-1 16 0,-1-2 0 0,1 0 16 16,-2-1 0-16,2 1 0 0,2-2 0 0,-1 1-96 0,2-2 0 15,0 1-16-15,1 0 0 0,2 2-128 0,1 0-32 16,0-1 0-16,1 1 0 0,1 1-144 0,-1 2 0 15,2 1 0-15,1-1 0 0,2 1 0 0,-2 0 0 16,1 2 0-16,0-2 0 0,1 1 0 0,-2-1 0 16,2 1 0-16,-2-1 0 0,-1 3 0 0,0-2 0 15,-3 2 0-15,2 0 0 0,-2 1 0 0,-2 0 0 16,2-1 0-16,-2 1 0 0,-1 2-192 0,-1 1 48 16,0 0 0-16,-3 0 0 15,1 3-704-15,0-1-144 0,-1 1-32 0,0 0-12384 16,-1 3-2480-16</inkml:trace>
  <inkml:trace contextRef="#ctx0" brushRef="#br0" timeOffset="12286.07">6523 16499 23951 0,'2'-10'1056'0,"0"4"224"0,1 0-1024 0,-2 1-256 0,-1-1 0 0,0 3 0 0,0 0 2560 0,0-2 464 0,0-4 96 0,-1-1 16 16,-2 1-1040-16,-1 3-208 0,-1 4-32 0,1 2-16 0,0 5-1184 0,-5 0-224 15,2 5-48-15,0 2-16 16,0 2-224-16,0 5-144 0,4 1 192 0,-1 1-192 16,3 1 0-16,-1-1 0 0,4-3 0 0,1 2 0 15,-1-2 0-15,4-1 0 0,-2 0 0 0,-4-17 0 0,0 0 0 0,0 0 0 16,0 0 0-16,54 69 0 0,-40-59 0 0,-1-3-144 16,1-2 144-16,0-1-192 0,2-3 192 0,-4-1-160 15,1 0 160-15,-2-1-160 0,3-3 160 0,1-3 0 16,0-1-144-16,1 0 144 0,-1-3 0 0,-1-1 0 0,-2 3 0 0,-3-1 0 0,1 0 224 0,-3-2 16 31,2 1 0-31,-2-2 0 0,-3 1 160 0,0-2 48 16,-1-1 0-16,0 0 0 0,-2-2 128 0,-1 0 48 15,-1-1 0-15,-2-1 0 0,-1 1 80 0,0 0 0 16,-2-4 16-16,0 5 0 0,-1 3-80 0,-1 0-32 16,-3 1 0-16,-3 1 0 0,-2 2-176 0,-2 4-48 15,-2 2 0-15,-3 3 0 0,2 3-240 0,-3 1-144 16,0 4 160-16,-1 2-160 0,1 1-160 0,1-1-128 0,3 4-32 0,2 0 0 31,5 1-672-31,5 2-144 0,2 2-16 0,6-1-16 16,1 1-272-16,5-2-48 0,1-1-16 0,2 1-18576 0</inkml:trace>
  <inkml:trace contextRef="#ctx0" brushRef="#br0" timeOffset="12686.71">7017 16421 35935 0,'0'-9'1600'0,"0"4"320"0,3 2-1536 0,-3-1-384 0,-2 2 0 0,1 1 0 0,1 1 896 0,-1 0 128 0,-1 0 0 0,-2 3 16 0,0 4-304 0,-1 4-64 16,0 5-16-16,-1 2 0 0,-2 6-432 0,2-1-96 16,2 1 0-16,4 0-128 0,0-24 0 15,0 0 0-15,21 66 0 0,-21-66 0 0,0 0 0 0,0 0 0 16,49 58 0-16,-34-50 0 0,2-1 0 0,-1-2 0 15,3-2-144-15,-2-3 144 0,1 0-128 0,1-3 128 16,0 0-128-16,-9 0 128 0,-1 2-128 0,-2-1 128 16,4-2-128-16,2-3 128 0,-1-2 0 0,3-3 0 15,2 0 0-15,-1-2-128 0,4 2 128 0,-7-3 128 16,-6 1-128-16,-4-1 176 0,0-1 304 0,1-1 64 16,3 0 16-16,-4-1 0 0,-2 0 320 0,-5-2 64 15,-6 3 16-15,2 3 0 0,-1 2-128 0,2 3-32 16,1 0 0-16,-1 2 0 0,2 3-288 0,-1 0-48 15,2 1-16-15,0 3 0 0,-1 1-448 0,1 3 128 0,3 1-128 0,-1 0 0 32,2 4-320-32,0 1-128 0,2 0 0 0,-2-1-16 15,3 4-592-15,-3-2-112 0,1 2-32 0,2-2-19952 0</inkml:trace>
  <inkml:trace contextRef="#ctx0" brushRef="#br0" timeOffset="13216.82">7575 16483 22111 0,'0'-3'976'0,"0"2"208"16,1 1-944-16,1 0-240 0,-2 1 0 0,0 2 0 0,0 1 464 0,1 6 48 16,1 6 16-16,0 8 0 0,0 5 464 0,-1 4 96 15,2-1 0-15,-1 4 16 0,-1 0-656 0,0 3-144 16,-1-1-32-16,2-2 0 15,-1 0-544-15,1-4-112 0,-1-2-32 0,0-3 0 16,1-6-496-16,-1-3-112 0,-1-2 0 0,2-3-16 0,-2-2 1040 0,0-1 128 16,-2-2 64-16,2-2 0 0,-1-2 896 0,1-1 160 15,-2-2 32-15,1-1 16 0,0-1 272 0,-1-3 48 16,-1-2 16-16,-1-2 0 0,1-1-32 0,-2-2 0 16,0-2 0-16,1 0 0 0,0-1-784 15,0-3-176-15,-2-1-16 0,0-3-16 0,2-2-96 0,-1-4-32 16,-1-4 0-1,0-7 0-15,2-3-96 0,1-4 0 16,2 1-16-16,1 2 0 0,1-2-224 0,3 2-144 0,3 5 192 0,1 3-192 0,0 4 0 0,3 2 0 0,2 0 0 16,3 1 0-16,-1 3-128 0,1 3-48 0,-1 2 0 15,-2 4 0-15,0 3 16 0,2 1 0 0,2 1 0 0,3 3 0 16,-2 4 160-16,-11 1-208 16,0 0 80-16,-1 4 128 0,1-1-256 0,-1 5 80 0,1 2 16 0,1 3 0 15,-8-11 160-15,0 0-208 0,43 80 80 0,-43-80 128 16,22 69 0-16,-19-38 0 0,-3-2 0 0,-3-2 0 0,0-13 0 15,3-5 240-15,-1-1-16 0,-2-1 0 16,-1 2 160-16,0-1 16 0,-2 2 16 0,-1-1 0 16,0 1-32-16,-4 1-16 0,-5 2 0 0,-1 1 0 0,-3-1-160 15,2-2-16-15,4-4-16 0,-2-1 0 0,1-2-400 16,2-1-80-16,3-3-16 0,0 0-20656 16</inkml:trace>
  <inkml:trace contextRef="#ctx0" brushRef="#br0" timeOffset="13734.06">8996 16487 20271 0,'2'0'1792'0,"-2"-1"-1424"0,1 1-368 0,0 0 0 0,1 0 1504 0,1 0 224 0,1 0 64 0,4 0 0 0,4 0 288 0,3 1 64 15,1 2 16-15,2 0 0 0,0 0-880 0,2 0-160 16,1-1-32-16,1 1-16 0,0 0-448 0,1-2-96 16,-1-1-16-16,0 0 0 0,-3 0-240 0,-2-1-48 0,0-2-16 0,-3 3 0 15,1-1-208-15,-6 1 0 16,0 0 0-16,-3 0 0 16,-2 1-512-16,-3 1-192 0,1-1-32 0,-4 2-16736 0</inkml:trace>
  <inkml:trace contextRef="#ctx0" brushRef="#br0" timeOffset="13935.01">8950 16730 17503 0,'-2'2'1552'0,"2"-2"-1232"0,2 0-320 0,-1 0 0 16,2 0 3072-16,0 0 576 0,2 0 96 0,5-2 32 16,7 1-832-16,9-1-144 0,2 0-48 0,3-1 0 15,1 1-1552-15,1 0-320 0,1 0-64 0,-5 1-16 16,-3 1-224-16,-1 0-32 0,-1 0-16 0,-3 0 0 15,-2 1-272-15,1-1-48 0,-3 2-16 0,-2-2 0 16,-1 1-192-16,-2 0 0 0,-1 1 0 0,-3-1 0 0,1 1 0 0,-4-1-288 0,1 0 64 0,-2 1-13424 31,-2-1-2688-31</inkml:trace>
  <inkml:trace contextRef="#ctx0" brushRef="#br0" timeOffset="14819.58">11481 16518 5519 0,'-1'0'496'0,"-1"-1"-496"0,4 0 0 0,-1-1 0 0,0 1 1936 0,1-2 304 16,-1-1 48-16,2-5 16 0,1-2 1968 0,1-2 400 0,2 0 64 0,0 1 32 0,-2-1-1504 0,0 2-288 16,-3-1-64-16,0 2-16 0,-2-1-1680 0,-2 1-320 15,0-1-80-15,-3 0-16 0,0 1-160 0,-2 0-16 16,-2 0-16-16,-4 2 0 0,-2-1-224 0,-2 1-64 16,-1 2 0-16,-2 0 0 0,0 2-192 0,-4 3-128 15,-4 1 128-15,-3 2-128 0,4 3 0 0,0 2 0 16,2 3 0-16,-1 2 0 0,1 3 0 0,2 1 0 15,3 3-128-15,3-1 128 0,2 2-192 0,3 1 64 16,7 2 0-16,1 4 0 0,2-2-48 0,2-25 0 16,0 0 0-16,17 75 0 0,-17-75-112 0,0 0-32 0,0 0 0 0,62 68 0 15,-62-68 16-15,0 0 0 0,67 21 0 0,-42-18 0 16,1-3 160-16,-1-2 144 0,0 0-208 0,-1-3 80 16,-1 0 128-16,-2-2 0 0,-1-1 0 0,-3 0 0 15,-2 0 0-15,-2-2 128 0,0-3-128 0,-3 0 176 16,0 2 144-16,-2-3 48 0,-2 1 0 0,-2-1 0 15,-1 1 96-15,-3 1 32 0,0-1 0 0,-2 0 0 16,-2 0 16-16,0 1 16 0,0 2 0 0,0 1 0 16,-1 2-80-16,2 2-32 0,-1 2 0 0,1 0 0 15,1 4-240-15,0 1-48 0,1 2-128 0,-1 3 192 16,1 3-192-16,1 1 0 0,3 5 0 0,-2-2 0 16,3 1 0-16,2 1-128 0,1 0 128 0,2-2 0 15,-9-14-160-15,0 0 160 0,0 0-128 0,50 55 128 0,-50-55-144 0,0 0 144 16,0 0-160-16,63 31 160 0,-48-28 0 0,1-2-144 15,-1-1 144-15,1 0 0 0,-2-1-208 0,0-1 32 16,-3 1 16-16,1-1 0 16,-3 0-304-16,1 0-64 0,2-1-16 0,-4 2 0 15,1 0-352-15,-4-1-64 0,0 2 0 0,-3 0-19248 16</inkml:trace>
  <inkml:trace contextRef="#ctx0" brushRef="#br0" timeOffset="15320.92">12077 16362 10127 0,'7'-9'448'0,"-4"5"96"0,0-2-544 0,0 2 0 0,-2 0 0 0,0 1 0 0,-1-1 2624 0,3-5 432 0,4-2 80 0,-4-3 0 0,-6-5 896 0,-4 1 160 0,0 1 32 0,-3 1 16 0,-1 4-2208 0,-3 0-448 0,-2 3-96 0,-1 0-16 0,-2 3-704 0,0 4-128 16,2 0-48-16,0 2 0 0,2 0-112 0,1 0-32 15,5 2 0-15,-1-1 0 16,-2 3-128-16,-5 5-48 0,-2 2 0 0,1 2 0 16,2 2-272-16,2 2 160 0,6 0-160 0,2-1 128 0,2 1-128 0,4-2 0 15,4 1 0-15,-4-16 0 0,0 0-192 0,0 0 16 16,65 51 16-16,-65-51 0 0,0 0-144 15,83 34-16-15,-83-34-16 0,61 22 0 0,-61-22 16 16,0 0 0-16,68 44 0 0,-68-44 0 0,0 0 16 0,0 0 16 16,64 72 0-16,-64-72 0 0,0 0 96 0,0 0 0 15,46 64 16-15,-47-52 0 0,1 1 176 0,-3-3-128 16,-3-2 128-16,-1 1-128 0,-1-3 128 0,-2-1 224 16,-3-1-48-16,-2-1-16 0,1 0 352 0,-5-2 80 15,1-1 16-15,-2-1 0 0,2 1 192 0,-1-3 32 16,2-1 16-16,-1 0 0 0,2 0-112 0,1-1-32 15,2 1 0-15,2 0 0 0,1 1-448 0,2 0-112 16,2 0-16-16,0 2 0 0,2-2-384 0,0 0-96 16,1 2-16-16,2-2 0 15,2 2-976-15,3 1-192 0</inkml:trace>
  <inkml:trace contextRef="#ctx0" brushRef="#br0" timeOffset="15593.11">12522 16645 30399 0,'-1'-5'1344'0,"1"2"288"0,-2 0-1312 0,1 0-320 0,1 1 0 0,-2 0 0 0,2-1 1936 0,-1 0 320 0,-2-1 64 0,0 0 16 0,-1-2-864 0,1 4-160 0,2 0-32 0,-1 1-16 31,1-1-400-31,1 4-80 0,-1-2-16 0,1 1 0 16,0 1-64-16,1-2-32 0,0 2 0 0,1 0 0 0,2-1-160 0,-1 1-48 0,0-1 0 0,1 0 0 16,2 1-336-16,-1-1-128 15,2 2 0-15,-2-2 144 16,0 2-832-16,0 0-160 0,-1 1-48 0,1-5-20608 0</inkml:trace>
  <inkml:trace contextRef="#ctx0" brushRef="#br0" timeOffset="16396.82">13467 15984 24879 0,'0'-3'2208'0,"-1"-1"-1760"0,1 1-448 0,0 1 0 0,0 0 1712 0,0-2 256 0,-2-5 48 0,-1-3 16 0,2-4-144 0,-3-1-32 16,-3 3 0-16,-2 0 0 0,1 1-832 0,-1 3-192 16,-2 2-16-16,3 2-16 0,1 2-464 0,-6 1-80 15,-7 3-32-15,-4 3 0 0,1 3-64 0,2 1-16 16,1 5 0-16,-1 4 0 0,-4 4-144 0,-6 2 0 15,-5 4 144-15,8-1-144 0,8-4 0 0,3 3 0 16,0 3 0-16,2 0 0 0,2 0 0 0,3-7 0 16,2-2 0-16,1 3 0 0,0 5 0 0,1 3 0 15,0 5 0-15,4 3-128 0,-1 1 128 0,3-38-160 16,1 91 160-16,5-29-160 0,1 3-96 0,3-3-32 16,-10-62 0-16,27 106 0 0,-27-106 288 0,19 75-192 0,-19-75 192 15,20 63-160-15,-20-63 160 0,0 0 0 0,19 72 0 16,-19-72 0-16,0 0 0 0,0 0 0 0,17 67 0 0,-13-57 0 15,-1-3 0-15,-1-2 0 0,0 0 0 0,-1-4 0 16,-1 0 192-16,0-2 32 0,0-2 0 0,-1-1 0 16,1 1 96-16,-3-2 32 0,0-3 0 0,0 0 0 15,-1-1-128-15,0 0-32 0,-2-4 0 0,1 0 0 16,-2-1 48-16,-1-1 0 0,0-2 0 0,-2-2 0 16,2 5-48-16,-2-3 0 0,-3-3 0 0,5 5 0 15,2 2-32-15,-1 0-16 0,1-1 0 0,2 4 0 16,0 0-144-16,1 1 192 0,-1-3-192 0,1 0 192 15,0-1-192-15,2 2 0 0,-1-2 0 0,2 2 128 16,0-4-128-16,2 3 0 0,3-2 0 0,1 1 0 0,1 3 0 16,3 3 0-16,3 1 0 0,1 3 0 0,1 2-144 15,1 4 144-15,-2 0 0 0,0 1 0 0,0 2-128 0,0-2 128 16,0 3 0-16,-1-3 0 0,-2 2 0 0,2-3 0 16,-2 1 0-16,2-1 0 0,0-2 0 0,-2 0 0 15,0-2 0-15,1 1 0 0,-1-1 0 0,0-2 0 16,-1 1 0-16,2 0 0 15,-1 0-464-15,-1-1 16 0,1 3 0 0,0-1-13024 16,2 1-2592-16</inkml:trace>
  <inkml:trace contextRef="#ctx0" brushRef="#br0" timeOffset="16873.93">13689 16535 21183 0,'10'-12'1888'0,"-5"3"-1504"0,1 2-384 0,-2 1 0 0,-1 2 2128 0,0 0 368 0,0-2 64 0,1-5 0 0,3-6 128 0,0-3 0 16,-1-1 16-16,-2 1 0 0,-2 3-1568 0,-4 0-320 15,-2 3-64-15,-5 2-16 16,1 0-304-16,-3 2-64 0,-2 0-16 0,-3 2 0 0,1 2-48 0,2 2-16 16,3 0 0-16,0 2 0 15,0 1-48-15,1 1-16 0,-7 1 0 0,-2 4 0 16,-4 3-224-16,-2 3 176 0,2 4-176 0,-1 2 160 0,5-1-160 15,4 3 0-15,2-1 0 0,5-1 0 16,3 3 0-16,3-2 0 0,4-1 0 0,-3-17 0 0,0 0-144 16,0 0 144-16,0 0 0 0,48 71 0 0,-33-63 0 0,-1-1-128 15,2-1 128-15,-9-2 0 0,-3-1 0 0,2-1 0 16,-2 0-128-16,2-2 128 0,-1 2 0 0,2-2 0 16,3 0-128-16,4-2 128 0,3 0 0 0,3-3 0 15,0 1 0-15,-2-3 0 0,1 1 0 0,0-1 0 16,1 0 0-16,-6 0 144 0,-7 2 0 0,-2-1 0 15,-1-1 0-15,0 1 0 0,-1 1 144 0,0-1 32 0,-2 2 0 0,1-1 0 16,-1 4 0-16,0 0 0 0,2-1 0 0,-1 2 0 16,-1 3-176-16,0 0-16 0,1 2-128 0,1 1 192 15,-1 1-192-15,1 0 0 0,2 2 0 0,-3-2 0 16,4 0 0-16,-2 0 0 16,2 0 0-16,0-1 0 15,-1-1-464-15,1-1 16 0,1 1 0 0,1-1 0 16,-1-1-576-16,1-2-96 0,-1 1-32 0,1-2-18736 0</inkml:trace>
  <inkml:trace contextRef="#ctx0" brushRef="#br0" timeOffset="17190.84">14216 16408 18431 0,'13'-15'816'0,"-8"6"160"0,2 2-784 0,-1 0-192 0,-2 1 0 0,-1 2 0 0,0-2 2208 0,1-3 400 0,3-6 80 0,2-4 0 0,-1-4 368 0,-2 0 64 16,-3 4 16-16,-3 3 0 16,-3 3-1872-16,-4 4-368 0,-2 1-80 0,-1 3-16 15,-2 2-272-15,-3 0-48 0,3 3-16 0,0 0 0 0,3 2 32 0,-4 0 0 16,-3 4 0-16,-3 4 0 0,0 3-144 0,1 1-32 16,1 1 0-16,1 4 0 0,2-1-320 0,3 3 144 15,1 2-144-15,4 1 0 0,2 0 0 0,4-24 0 0,0 0 0 0,4 73 0 16,-4-73 0-16,0 0 0 15,0 0-192-15,47 75 192 0,-47-75-272 0,0 0 32 16,0 0 16-16,0 0 0 0,0 0-64 0,62 41-16 16,-42-37 0-16,8 1 0 15,2-1-368-15,1-1-80 0,1 0-16 0,-1-3-18368 0</inkml:trace>
  <inkml:trace contextRef="#ctx0" brushRef="#br0" timeOffset="17458.41">14707 16079 36863 0,'-9'-25'1632'0,"4"13"336"0,2 1-1584 0,1 2-384 0,0 4 0 0,1 1 0 15,1-1 1152-15,-3 0 160 0,0-2 32 0,-2 0 0 16,0 5-592-16,-2 8-112 0,2 7-32 0,-1 5 0 16,2 3-352-16,4-21-64 0,-7 57 0 0,7-57-16 15,-5 73-176-15,5-73 0 0,2 71 0 0,-2-71 128 16,5 76-128-16,-5-76 128 0,13 76-128 0,-13-76 128 15,16 64-128-15,-16-64 0 0,0 0 0 0,27 69 0 16,-27-69 0-16,0 0 0 0,0 0 0 0,0 0 0 0,0 0 0 0,36 68 0 16,-30-60 0-16,-2-1 0 15,-1-2-288-15,0-3-144 0,0 0-16 0,-1-2-16 16,1-2-1264-16,-3-2-256 0</inkml:trace>
  <inkml:trace contextRef="#ctx0" brushRef="#br0" timeOffset="17640.89">14412 16329 35007 0,'3'-7'1552'0,"0"3"320"0,1 1-1488 0,2 0-384 15,-1 0 0-15,1 2 0 0,1-2 1232 0,7 0 176 0,7-2 48 0,9-3 0 16,3 1-448-16,-1 2-96 16,-1-1-16-16,-1 3 0 0,-2 0-448 0,-1 2-80 15,1 2-32-15,-2-1 0 0,-1 3-336 0,-1-1 0 16,-1 2 0-16,-4 0-128 15,1 0-592-15,-1 1-112 0,-2-3-32 0,-3 1-18032 0</inkml:trace>
  <inkml:trace contextRef="#ctx0" brushRef="#br0" timeOffset="18026.64">15096 16247 32255 0,'0'0'2864'0,"-1"-1"-2288"0,1-1-576 0,-2 2 0 15,1 0 2112-15,-2 2 304 0,-1-2 64 0,-5 1 16 16,-1 2-1312-16,-2 3-256 0,-3 3-48 0,1 3-16 16,0 2-448-16,3 3-96 0,1 0 0 0,3 1-16 15,4 2-304-15,3-20 0 0,0 0 0 0,1 64 0 0,-1-64 0 0,0 0 0 16,27 67 0-16,-27-67 0 0,0 0 0 0,0 0 0 16,58 70 0-16,-58-70 0 0,0 0-160 0,57 32 160 15,-57-32-160-15,41 9 160 0,-20-8-256 0,-1-2 64 16,-2-2 0-16,0-3 0 0,1 0 192 0,-1-1 0 15,-1-1-160-15,0-2 160 0,3-4 0 0,-2 0 0 16,-1 0 160-16,-1-2-160 0,-1 1 432 0,-2-2-32 16,-2-2 0-16,-1 1 0 0,-1-1 160 0,-4-2 16 15,-2 1 16-15,-4 1 0 0,-1-1 96 0,-3 0 16 16,-5-2 0-16,-3-2 0 0,-5 0 80 0,-5-1 32 16,-4 6 0-16,-1 0 0 0,-2 5-368 0,-1 3-64 15,3 5 0-15,3 5-16 0,1 2-368 0,2 4 0 16,4 2 0-16,0 2 0 15,-1 4-720-15,4 0-176 0,2 1-16 0,3-1-16 16,0-1-496-16,2 3-112 0,2 2 0 0,2 1-19776 0</inkml:trace>
  <inkml:trace contextRef="#ctx0" brushRef="#br0" timeOffset="18478.09">15668 16226 29487 0,'0'-13'1296'0,"0"8"288"0,0-1-1264 0,-1 0-320 0,1 3 0 0,-2 1 0 16,2-1 2160-16,-1-1 368 0,-1-1 80 0,1 0 16 0,-2 3-1184 0,2 2-224 0,-1 4-64 0,2 5 0 0,0 1-704 0,0-10-128 16,0 0-48-16,0 0 0 0,0 0-272 0,10 72 128 15,-10-72-128-15,0 0 0 0,17 71 0 0,-17-71 0 16,0 0 0-16,14 69 0 0,-14-69 128 0,0 0-128 15,0 0 0-15,16 72 0 0,-16-72 0 0,0 0 0 16,0 0 0-16,0 0 0 0,0 0 128 0,0 0-128 0,0 0 0 0,0 0 0 16,0 0 0-16,0 0 128 0,0 0-128 0,0 0 0 15,0 0 272-15,0 0-48 0,0 0-16 0,0 0 0 16,0 0 112-16,0 0 0 16,0 0 16-16,8-3 0 0,-11-11 208 0,2 1 32 15,0-1 16-15,-1 1 0 0,2 1 48 0,2 0 16 16,-1 0 0-16,2 2 0 0,1 0-160 0,0 1-48 15,2 2 0-15,1 2 0 0,-1 0-288 0,1 1-160 16,1 1 160-16,-1 0-160 0,3 2 0 0,-3-2 0 0,0 3 0 16,0-1 0-16,2-1 0 0,1 1 0 0,4-2 0 0,0 0 0 15,0-1 0-15,2 0 0 0,2 0 0 0,-1-1 0 32,-1 3-384-32,-4-1-80 0,1 0-16 0,-2 0-14880 0,1 0-2992 0</inkml:trace>
  <inkml:trace contextRef="#ctx0" brushRef="#br0" timeOffset="18929.93">16949 15798 26719 0,'-1'-13'1184'0,"-1"7"240"0,1 1-1136 0,0 1-288 0,-1 1 0 0,1 1 0 0,-2 1 2000 0,-3 0 352 0,-5-1 64 0,-6 2 16 0,-5 4-672 0,-7 6-128 0,-6 7-32 0,-5 7 0 15,-1 7-928-15,2 5-192 0,2 3-32 0,3 2-16 16,5 2-96-16,6-10-16 0,5-6 0 0,2 2 0 16,2 3-96-16,1 1-32 0,2-1 0 0,2 2 0 15,9-34-192-15,-5 83 0 0,5-83 0 0,7 82 0 16,-7-82 0-16,25 69 128 0,-25-69-128 0,0 0 0 15,60 78 160-15,-60-78-160 0,55 35 160 0,-55-35-160 16,60 26 0-16,-27-18 0 0,-2 1 0 0,-3-2 0 16,-1-3-800-16,0 0-160 0</inkml:trace>
  <inkml:trace contextRef="#ctx0" brushRef="#br0" timeOffset="19680.74">17793 15867 13823 0,'1'-13'1216'0,"-1"6"-960"16,0 2-256-16,0-1 0 0,1 3 1664 0,-1 2 272 0,0-1 64 0,-1 0 16 0,-2-1 1072 0,-1 3 224 0,-4 4 32 0,-1 6 16 15,-1 3-1376-15,-1 8-256 0,1 6-64 0,-1 5-16 0,2 6-976 0,1 0-192 16,-2 2-32-16,3-2-16 0,7-38-192 0,-7 76-48 16,7-76 0-16,-2 71 0 0,2-71-192 0,7 75 128 15,-7-75-128-15,0 0 0 0,26 86 128 0,-26-86-128 16,0 0 0-16,0 0 144 0,37 66 32 0,-35-57 0 16,3-1 0-16,-3-3 0 0,1-3 16 0,-1-2 16 15,-2 2 0-15,1-5 0 0,2 2 64 0,-3-4 16 16,-2 0 0-16,-3-2 0 0,-4 1-16 0,-1-1 0 15,-1-2 0-15,0 1 0 0,0 1-80 0,-2 0-32 16,2 0 0-16,-2 1 0 0,-1-1-160 0,-3 0 0 0,-6-3 144 16,-5-1-144-16,-5 1 0 0,-1 0 128 15,-1 4-128-15,4 4 0 0,8 2 0 0,-1 2 0 0,0 4 0 0,0 3 0 16,6 0 0-16,4 4 0 0,4 0 0 0,6 1 0 16,1 2-128-16,3-16 128 0,0 0-128 0,0 0 128 15,40 66-160-15,-40-66 160 0,0 0-192 0,60 35 192 16,-36-28-144-16,5-1 144 0,6-3 0 0,2-2-144 15,-2 1 144-15,-4-4 0 0,-6 1 0 0,2-1 0 16,2 0 0-16,4-4 0 0,7 3 0 0,-5-1 0 16,-5-3-416-16,-2 1-96 15,-1-1-32-15,0-1-18960 0</inkml:trace>
  <inkml:trace contextRef="#ctx0" brushRef="#br0" timeOffset="20248.8">18267 15895 15663 0,'3'-12'1392'0,"-1"2"-1120"0,-1 5-272 0,-1 1 0 0,0 3 2592 0,-1-1 464 0,-1 1 80 0,-1-2 32 0,-1-1-160 0,-3 1-16 16,-3 3-16-16,-1 2 0 0,0 3-1504 0,-2 4-288 16,-4 3-64-16,-3 7-16 0,2 3-656 0,-1 4-128 15,4 2-16-15,1 3-16 0,1 2-160 0,0 3-128 16,1 7 192-16,3-8-192 0,9-35 0 0,-11 66 0 0,11-66 0 15,-6 98 0-15,6-98 0 0,3 104 0 0,-3-104 0 0,11 108 0 16,-11-108 0-16,16 96 0 16,-16-96 0-16,20 79 0 0,-20-79-368 0,19 65 32 0,-19-65 0 0,0 0 0 15,23 73 144-15,-23-73 16 0,0 0 16 0,24 68 0 16,-24-68 160-16,0 0-128 0,0 0 128 0,14 72-128 16,-14-72 128-16,0 0 0 0,0 0 0 0,0 0 0 15,0 0 0-15,0 0 0 0,0 0 160 0,0 0-160 16,-7 46 352-16,3-51-32 0,0 0 0 0,-1-2 0 15,1 0 192-15,0-5 16 0,0 1 16 0,-1-3 0 16,1 0-96-16,0-3 0 0,0 1-16 0,-1-2 0 16,1-1-48-16,0-5-16 0,-2-4 0 0,2-6 0 15,-2 2 0-15,2-2 0 0,-2 0 0 0,1 0 0 16,1 2-160-16,-2 2-16 0,2 4-16 0,-1 2 0 16,0 6-176-16,1 1 0 0,1 4 0 0,0 4 0 15,2 1 0-15,-1 4 0 0,2 1 0 0,0 2 0 16,2 2 128-16,0 4-128 0,3-3 0 0,2 4 128 0,1 3-128 0,-8-9 0 15,0 0 144-15,0 0-144 0,58 29 0 0,-44-23 128 16,-3-3-128-16,2 0 0 0,4-1 192 0,3 1-16 16,3 0-16-16,1 0 0 0,-2-2-160 0,1 1 192 15,-2-1-192-15,-1-1 192 0,-2 0-192 0,-2 0 0 16,-1 0 0-16,-2 0 0 16,-2 0-720-16,-1 1-128 0,-1-1-32 0,-4 2-20688 15</inkml:trace>
  <inkml:trace contextRef="#ctx0" brushRef="#br0" timeOffset="20733.86">19046 16013 25791 0,'1'-5'2304'0,"2"3"-1856"0,0-1-448 0,-2 1 0 0,1 1 2048 0,0-2 320 0,3-3 64 0,0-2 16 0,2-1-432 0,-1 4-96 15,-2 1 0-15,-2 5-16 0,-1 3-1056 0,0 6-208 0,1 3-32 0,-2 4-16 16,0-17-272-16,0 0-64 0,7 62-16 0,-7-62 0 15,0 0-80-15,11 75-16 16,-11-75 0-16,0 0 0 0,16 72-144 0,-16-72 128 0,0 0-128 0,20 70 128 16,-20-70-128-16,0 0 0 15,17 70 0-15,-17-70 0 0,0 0 0 0,0 0-224 0,12 68 80 0,-10-57 16 32,0 0-384-32,0-2-80 0,1-2-16 0,-2 0 0 15,1-6-544-15,-1 1-96 0,2-2-32 0,0-3-16320 0</inkml:trace>
  <inkml:trace contextRef="#ctx0" brushRef="#br0" timeOffset="21005.37">19331 15853 22111 0,'0'-1'1968'0,"0"-2"-1584"0,0 1-384 0,0 2 0 15,0 0 2800-15,0 2 464 0,0-2 112 0,0 1 16 16,0 1-1328-16,0 0-256 0,0 5-48 0,1 2-16 15,-1 4-1040-15,0 2-224 0,0-15-32 0,0 0-16 16,6 65-96-16,-6-65-16 0,0 0 0 0,10 100 0 16,-10-100-80-16,6 92-32 0,-6-92 0 0,7 82 0 0,-7-82-208 0,11 74 0 15,-11-74 128-15,0 0-128 0,21 86 0 0,-21-86 0 16,0 0 0-16,0 0 0 0,31 63 0 0,-22-54 0 16,-2-1 0-16,0-2 0 0,0-2-320 0,0-2 0 15,-1 1 0-15,-2-3 0 16,0 0-576-16,-1-2-112 0,0-1-16 0,-2 0-17024 15</inkml:trace>
  <inkml:trace contextRef="#ctx0" brushRef="#br0" timeOffset="21284.51">19068 16188 6447 0,'5'-7'576'0,"-1"2"-576"0,0 1 0 0,-1 1 0 15,0 1 2144-15,-1-1 320 0,4 0 64 0,3-1 16 16,3-3 1360-16,5-2 288 0,4-1 48 0,1 0 16 16,2 3-1248-16,-3 0-240 0,1 2-48 0,-7 0-16 15,-6 4-1664-15,4-2-336 0,4 0-64 0,6-1 0 16,5 0-240-16,6-2-32 0,4 0-16 0,2 2 0 0,-2 1-176 0,-6-1-48 16,-2 1 0-16,-6-1 0 15,-4 1-128-15,-3 2 0 0,-3-2 0 0,-4 2 128 16,0 1-320-16,-5 0-80 0,1 0-16 0,-5 0-19312 15</inkml:trace>
  <inkml:trace contextRef="#ctx0" brushRef="#br0" timeOffset="22103.19">19560 16072 1839 0,'-2'-2'160'0,"1"1"-160"0,1 0 0 0,-1-1 0 0,1 2 624 0,-2-1 80 0,-1-2 32 0,-1 0 0 0,-1-1 1120 0,-1 0 208 16,-1 1 48-16,1 1 16 0,0 2 432 0,-1 0 64 15,0 2 32-15,0-1 0 0,0 2 32 0,0 0 16 16,0 0 0-16,-1 1 0 0,-1 0-848 0,-1 0-160 0,-1 1-32 0,-2-1-16 16,2 0-608-16,-5 0-112 0,-6 4-32 0,-5 0 0 15,-1 0-368-15,-2 1-80 0,0 1 0 0,-1 0-16 16,2 0-64-16,-1 0-16 0,3-1 0 0,5 0 0 0,2-2-32 0,4 0 0 15,4 0 0-15,4-1 0 16,3-2-128-16,3 2-48 0,4-2 0 0,3 1 0 16,7 0-144-16,0-1 0 0,0-1 144 0,5 0-144 15,4-2 0-15,7 2 0 0,7 1 0 0,5 0 0 16,2 3 0-16,2 0 0 0,0 2 0 0,-3 2 0 16,-3 1 0-16,-1-1 0 0,-37-11 0 0,66 30 0 15,-66-30 0-15,50 31 0 0,-50-31 0 0,0 0 0 16,0 0 0-16,0 0 0 0,29 72 0 0,-40-60 0 15,-3 2 0-15,-6 2 0 0,-5-3 0 0,-1-3 0 16,-3 0 192-16,0-3-16 0,0 1-16 0,-8-1 0 16,-7 2 96-16,-4-1 32 0,2 1 0 0,2-4 0 0,1 1 80 0,4-3 16 15,3 0 0-15,4-3 0 0,2 0-256 0,6-3-128 16,2 1 160-16,5-1-160 16,3 1-320-16,2 0-144 0,4 1-48 0,4 1-13568 15,1 0-2704-15</inkml:trace>
  <inkml:trace contextRef="#ctx0" brushRef="#br0" timeOffset="22988.25">20666 16261 12895 0,'1'-4'1152'0,"-1"0"-928"0,0 0-224 0,-1 1 0 0,0 0 2176 0,-2-1 400 0,-2-5 80 0,-3-4 16 0,-5-4 352 0,-4 1 80 0,-2-1 16 0,-5 7 0 16,2 3-1440-16,-4 1-272 0,-6 5-64 0,-1 2-16 15,-1 5-560-15,3 4-128 16,2 1 0-16,5 4-16 0,6 1-304 0,1 4-48 0,3 2-16 0,3 2 0 16,3 3-256-16,8-27 0 0,-4 54 0 0,4-54 0 15,0 0 0-15,20 75 0 0,-20-75 0 0,0 0 0 16,47 52 0-16,-47-52-192 0,0 0 192 0,59 25-192 16,-39-22 192-16,-5-1 0 0,1-4 0 0,-1-2-144 15,5-2 144-15,-1-2 176 0,-3-2-48 0,-1-1 0 16,-1 1 160-16,-3-2 32 0,0 0 0 0,1-2 0 15,-4 1 192-15,-1-1 64 0,-1 2 0 0,-2 3 0 16,-1-1 48-16,0 1 16 0,-2 4 0 0,1 2 0 16,-1 1-192-16,2 2-48 0,-2 5 0 0,2 3 0 15,-3-8-400-15,0 0 0 0,0 0 128 0,23 79-128 16,-23-79 0-16,0 0-192 0,21 99 32 0,-21-99 16 0,11 69-128 0,-11-69-32 16,4 75 0-16,-4-75 0 0,-4 72-32 0,4-72-16 15,-10 60 0-15,3-32 0 0,-3 1-32 0,-2 0 0 16,-3-2 0-16,-2-3 0 0,-1-3 208 0,0-3 48 15,-1-4 0-15,1-4 0 0,1-1 128 0,0-5 0 16,-3-1 0-16,1-3 0 0,0-2 544 0,2-2 32 16,3-3 16-16,0-1 0 0,1-4 128 0,2 1 32 15,1-3 0-15,2-2 0 0,1-1-368 0,4-2-64 16,1-3 0-16,5-2-16 0,3-3-304 0,4 1-144 16,2-1 16-16,2 1 0 15,3 2-880-15,2 2-160 0</inkml:trace>
  <inkml:trace contextRef="#ctx0" brushRef="#br0" timeOffset="23359.84">20834 16243 34095 0,'6'-6'1504'0,"-3"3"320"0,-1 2-1456 0,1 0-368 0,-1-1 0 0,-2 4 0 0,1-1 1152 0,0 5 176 0,2 1 16 0,-3-7 16 0,0 0-464 0,0 0-112 15,21 69-16-15,-21-69 0 0,0 0-512 0,13 72-128 0,-13-72 0 0,0 0-128 32,9 72 128-32,-9-72-128 0,0 0 0 0,0 0 0 15,-2 68 0-15,-1-58 0 0,2-3 0 0,-2-2 0 0,0 1 128 0,2-3-128 16,-2-2 0-16,-1-1 0 0,1 0 0 0,-1-1 0 16,0-2 0-16,-1-3 0 0,2 1 0 0,-1-2 0 15,1 0 0-15,-1-3 0 0,3 0 208 0,-2-1-64 16,3-2-16-16,-1 2 0 0,2-4 160 0,0 4 32 15,2 0 0-15,1 2 0 0,1 1 0 0,2-1 16 16,-2 2 0-16,4-1 0 0,-1 2-80 0,4 3-32 0,-2-1 0 0,-2 0 0 16,0 2-224-16,2 1 176 0,0 1-176 0,2-1 160 15,-3 1-160-15,1 0 0 0,-1 0 0 0,-1-2 0 32,4 2-432-32,-1-1-64 0,2-1-16 0,-4 2 0 0,0-1-544 0,-1 0-112 0,1-1-32 0,-1 1-17344 15</inkml:trace>
  <inkml:trace contextRef="#ctx0" brushRef="#br0" timeOffset="23723.57">21282 16263 24879 0,'0'0'2208'0,"0"0"-1760"0,1 0-448 0,-1 0 0 16,0 0 2880-16,-1 0 480 0,-1 0 96 0,0 1 32 15,-1 3-1520-15,-1 1-304 0,-2 3-64 0,0 2-16 16,-1 1-944-16,3 2-176 0,-2 0-32 0,3 2-16 0,2 1-288 0,1-1-128 15,0-15 128-15,0 0-128 16,0 0 0-16,16 64 0 0,-16-64 0 0,0 0 0 16,0 0 0-16,48 51 0 0,-48-51 0 0,0 0 0 15,51 17 0-15,-35-15 0 0,3-3-128 0,-2 0 128 16,0-4 0-16,-2 1 0 0,1-1 0 0,-2-3 0 16,0 0 0-16,-3-1 0 0,-1 1 0 0,-1-2 0 0,-1 0 240 15,-2-2 16-15,1 0 0 0,-4-1 0 0,-3 1 256 16,-2-1 48-16,0-2 16 0,-3-1 0 0,-2 0 64 0,-1 1 32 15,-1-2 0-15,-3 0 0 0,-5 0-144 0,-2 0-16 16,-1 3-16-16,-2 1 0 0,1 5-192 0,-2 2-48 16,2 3 0-16,1 2 0 0,2 2-256 0,4 2 0 15,2 1 0-15,2 2 0 16,2-2-848-16,1 3-80 0,1 5-16 0,1-1 0 16,0 3-480-16,4 2-112 0,-1-1 0 0,2-15-18816 0</inkml:trace>
  <inkml:trace contextRef="#ctx0" brushRef="#br0" timeOffset="24140.77">21635 16342 21183 0,'11'-9'1888'0,"-4"4"-1504"0,0-1-384 0,-1 2 0 16,-3 1 2560-16,-2 1 432 0,1 1 80 0,1-2 32 16,1 0-784-16,1-1-144 0,1 1-48 0,-3 2 0 15,-2 2-1168-15,-2 2-256 0,-2 4-32 0,0 3-16 16,-1 3-400-16,0 0-64 0,0 1-32 0,1 1 0 15,1 1-160-15,1-1 0 0,1-15 0 0,0 0 0 16,0 0 0-16,0 0 0 0,20 77 0 0,-20-77 0 16,0 0 0-16,0 0 0 0,0 0 0 0,53 43 0 15,-38-40-224-15,-3-1 32 0,2-4 0 0,2-1 0 16,-2-1-16-16,2-3 0 0,-1-1 0 0,-1-2 0 0,-1-2 208 16,0 0-144-16,-3-2 144 0,-2 1-128 0,-1 0 304 0,-1-1 64 15,-1 0 16-15,0 1 0 0,-3 0 368 0,1-1 80 16,-1 2 0-16,1-1 16 0,-2 0 176 0,-1 3 16 15,1 5 16-15,-1-2 0 0,0 1-128 0,2 2-32 16,-2 1 0-16,1 1 0 0,-1 5-512 0,2 2-96 16,-1 0-32-16,3 5 0 0,0 0-128 0,-4-10 0 0,0 0 0 0,0 0 0 15,0 0-256-15,39 73 64 16,-39-73 0-16,0 0 16 0,0 0-80 0,46 56-32 16,-46-56 0-16,0 0 0 15,0 0-208-15,57 39-32 0,-42-32-16 0,-1-3 0 16,1 2-480-16,-1-3-112 0,0 0-16 0,-3-3-18784 0</inkml:trace>
  <inkml:trace contextRef="#ctx0" brushRef="#br0" timeOffset="24591.86">22343 16271 30399 0,'1'-6'1344'0,"-1"4"288"0,2 0-1312 0,-2 1-320 0,0 1 0 0,0 1 0 0,-2 2 976 0,1 3 128 0,1 1 32 0,-2 5 0 0,2-12 160 0,0 0 48 15,-5 63 0-15,5-63 0 16,-5 52-832-16,5-52-176 0,-5 56-16 0,5-56-16 16,-6 61-304-16,6-61 0 0,-8 60 0 0,8-60 0 15,-7 52-896-15,7-52-176 0,0 0-32 0,-3 53-16 16,3-40 96 0,0-3 32-16,1-1 0 0,1-5 0 0,-1 0 592 0,2-1 112 0,0-3 32 0,0 0 0 0,-2-2 256 0,0 0 224 15,1-4-32-15,-2 0-16 0,0-1 192 0,-2-1 32 0,0-4 16 0,-1-2 0 16,0 0 1008-16,0-1 208 15,-1-2 32-15,1-3 16 0,0-3-496 0,-1-1-96 16,0-3-32-16,-1-2 0 0,1-2 64 0,0-3 16 16,1 0 0-16,2-1 0 0,-1-2-80 0,2-1-16 15,5-3 0-15,0 1 0 0,2 8-544 0,3 2-112 16,3 3-32-16,1 6 0 0,2 5-352 0,0 4 0 16,3 5 0-16,-1 2 0 0,1 5-192 0,-1 2 0 15,0 5 0-15,-18-7 0 16,0 0-320-16,55 35-64 0,-55-35 0 0,0 0-16 15,46 55 128-15,-46-55 16 0,0 0 16 0,0 0 0 0,22 79 208 0,-22-79 32 16,0 0 16-16,-13 54 0 0,4-37 176 0,-4-1-192 16,-3-5 192-16,1-1-192 0,-2-5 192 0,0 1 0 0,-1 0 160 0,-1-3-160 15,4-1 176-15,-1 1-176 0,1-3 192 0,0 0-192 32,1-1-464-32,2-2-208 0</inkml:trace>
  <inkml:trace contextRef="#ctx0" brushRef="#br0" timeOffset="24921.97">22589 15683 2751 0,'-5'-9'256'0,"4"1"-256"0,2 3 0 0,1 2 0 0,1 3 7648 0,-1 3 1488 0,3 1 288 0,2 0 64 0,-7-4-7200 0,0 0-1456 15,0 0-272-15,72 60-64 0,-72-60 496 0,62 59 96 0,-62-59 32 0,72 71 0 16,-72-71-336-16,79 83-64 16,-79-83-16-16,64 102 0 0,-64-102-320 0,45 99-80 15,-45-99-16-15,28 80 0 0,-28-80-160 0,26 82-128 16,-26-82 144-16,15 69-144 0,-15-69 0 0,0 0 128 15,14 77-128-15,-14-77 0 0,0 0 128 0,0 0-128 16,-1 66 176-16,-6-55-176 0,-3-2 0 0,-1 1-176 16,-5-2 0-16,-4-1-13648 0,-1-1-2720 15</inkml:trace>
  <inkml:trace contextRef="#ctx0" brushRef="#br0" timeOffset="26479.75">11320 17175 11967 0,'3'0'1072'0,"1"0"-864"0,0 2-208 0,-1-1 0 0,0-1 576 0,1 0 64 0,5 3 0 16,3-2 16-16,5 2 176 0,4-1 48 0,2-1 0 0,1 0 0 0,0 1 336 15,2-1 80-15,0-1 16 0,1 2 0 16,0-1-352-16,1-1-80 0,-1 1-16 0,1-1 0 16,1 0-32-16,0 0-16 0,-2-1 0 0,1 1 0 15,1 0-176-15,0 1-16 0,1 1-16 0,0-1 0 16,-2 1 656-16,2-1 128 0,3 1 16 0,3 2 16 16,-1 0-1792-16,2-1-352 0,0 0-80 0,2-2-16 15,8 0 816-15,2-5 0 0,5 0 0 0,0-3 144 16,-1 1 48-16,-1 1 16 0,1 0 0 0,0 3 0 15,7 0 112-15,0-1 0 0,1 1 16 0,1-3 0 0,1-2 176 0,-1 2 48 16,-3 2 0-16,2-2 0 0,-2 1-48 0,3 1 0 16,3 2 0-16,3-3 0 0,4 1-192 0,-3-3-32 15,1 1-16-15,2-2 0 0,1 1-96 0,3-1-32 16,3 3 0-16,3-1 0 0,3 1-144 0,-4 0 128 16,-6 1-128-16,2-1 128 0,5 2-128 0,-3 0 0 15,0 0 0-15,2 1 0 0,-1 1 128 0,1 0-128 16,-1 0 0-16,0 0 128 0,0 1 0 0,3 1 0 15,1-1 0-15,-4 0 0 0,-2 2 16 0,2-3 0 16,5 0 0-16,3 0 0 0,1 2-144 0,1-1 128 16,1 1-128-16,-1-2 128 0,-7 1-128 0,2-1 0 15,4 0 0-15,2 0 0 0,0 1 0 0,-3-2 0 16,-6 1 0-16,3 0 0 0,2 1 0 0,2-1 0 0,-1 2 128 0,-2-1-128 16,-7 2 0-16,3-2 0 0,0 2 0 0,0 0 0 15,0 0 0-15,1 0 128 0,2 0-128 0,-2-3 0 16,-5 1 0-16,5-1 128 0,4 1-128 0,0 1 0 15,2-1 0-15,-1-1 0 0,-2-1 128 0,-1-1-128 16,2 4 0-16,2-2 0 0,0 3 0 0,-3-2 0 16,-2 0 0-16,2 4 0 0,1-1 0 0,0 3 0 15,-1 1 0-15,0 1 0 0,-1-3 128 0,-2-1-128 16,-5 4 0-16,-1-1 0 0,4 3 0 0,-2-2 0 16,-1-1 0-16,-3-2 0 0,-2-2 0 0,2 2 0 15,0 1 0-15,1 0 0 0,2 2 0 0,-2-2 0 0,-1-3 144 0,-2-3-144 16,4 1 160-16,-1-1-160 15,3 2 176-15,-1 0-176 0,1 1 192 0,-1-3-192 0,-5-1 160 0,3-1-160 16,-1 1 128-16,0 0-128 16,-1 3 128-16,-1 1-128 0,0 0 128 0,1-1-128 0,-2-1 128 0,-7-2-128 15,-3 0 0-15,0 1 128 0,2 2-128 0,-2 1 160 16,0 0-160-16,-3-1 160 0,-2 0-32 0,-1-2 0 16,1-2 0-16,-2 1 0 0,-3 0 16 0,-4-2 0 15,-2 4 0-15,-3-2 0 0,1 0-144 0,-1-2 160 16,-4 1-160-16,1-2 160 0,-5 0-160 0,-1-1 0 15,-2 0 0-15,-1-3 128 0,-1 1-128 0,-2-1 0 16,-1 2 0-16,-3-1 128 0,-1 0-128 0,-3 2 0 16,-3 0 144-16,-5-1-144 0,1 4 0 0,-5-2 144 15,0 0-144-15,-4 2 0 0,-3 0 0 0,-1 1 0 0,-3-2 0 0,-2 2 0 32,-4 2-464-32,-2-2-48 0,-5 2-16 0,-2 1-12736 15,-9 3-2544-15</inkml:trace>
  <inkml:trace contextRef="#ctx0" brushRef="#br0" timeOffset="40194.58">9464 8295 911 0,'8'-2'0'0,"-1"1"0"0,-1-1 0 0,-3 1 0 0,-2 0 144 0,3-1-144 0,3 1 160 0,6-2-160 16,1-1 304-16,2 0-48 0,-3 1 0 0,-4-2 0 0,-3 3 256 0,-2 0 64 15,-2 1 0-15,-4-1 0 0,1 1 144 0,-2 0 48 16,2 1 0-16,-1 0 0 0,1 0-768 0,2-5-288 16,2-3 16-16,-2 1 0 0</inkml:trace>
  <inkml:trace contextRef="#ctx0" brushRef="#br0" timeOffset="40662.22">9551 8299 1839 0,'-1'-3'0'0,"-1"0"160"0,1 2-160 0,0-2 0 0,1 2 0 16,0-1 0-16,0-1 1152 0,0 1 192 16,0-5 32-16,1-2 16 0,0-1 1008 0,1-3 208 0,1 1 32 15,-2-1 16-15,2-1-480 0,-2-2-80 0,1 1-32 0,-4-2 0 16,1 0 80-16,-3 0 16 0,-3 0 0 0,-2-1 0 16,1-1-496-16,-6 1-80 0,-1 1-32 0,-3 1 0 15,-3 1-560-15,-5 1-112 0,-2 2-32 0,-1 3 0 16,-3-1-464-16,-1 3-112 0,-1 2-16 0,-3 3 0 15,0 3-256-15,0 3 0 0,1 6 128 0,0 3-128 0,1 4 0 0,0 4 0 16,-2 3 0-16,5 3 0 0,1 4-144 0,2 4 144 16,1 6-128-16,4-6 128 0,7-8-128 0,3 6 128 15,1 6-128-15,6 4 128 16,6 1-160-16,5-4 160 0,-4-40-192 0,27 80 192 16,-27-80-400-16,46 63 16 0,-46-63 16 0,63 41 0 0,-63-41 112 0,70 24 32 15,-29-18 0-15,-1-3 0 0,-1-3 224 0,1-5 0 16,2 0 192-16,-2-4-192 15,-2-2 480-15,-3-2-16 0,-2 1 0 0,-4-3 0 0,0 1-64 0,-5-1-16 16,0-2 0-16,-5 0 0 0,1 0-32 0,-3 0-16 16,-1-4 0-16,-2-2 0 0,-4 1 96 0,-2-4 16 15,-1-4 0-15,-4-1 0 0,-2-1 128 0,-5-2 48 16,-6-3 0-16,-2 2 0 0,-2 1-96 0,-6 2-16 16,-3 0 0-16,-4 6 0 0,-1 2-192 0,0 2-32 15,0 4-16-15,2 1 0 0,4 4-272 0,-1 2 128 16,5 3-128-16,2 1 0 15,3 1-320-15,3 3-192 0,3 3-16 0,3 1-16 16,0 1-576-16,1 5-112 0,0 6-32 0,3 5-12112 16,-1 7-2416-16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5:44:02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11359 17366 911 0,'-1'-4'0'0,"1"1"0"0,0 2 0 0,0-1 0 0,1 2 320 0,-1 0 0 0,2 0-16 0,1 0 0 0,0 0 192 0,-1 2 32 16,1-1 16-16,0 2 0 0,-2 1 160 0,2 3 48 16,-1 0 0-16,-1 0 0 0,1 3 160 0,-1 3 48 15,0 1 0-15,1 1 0 0,-1 2-368 0,1 2-64 0,-1 3-16 0,-1 1 0 16,0 1-192-16,1 3-32 16,-1-27-16-16,6 58 0 0,-6-58-80 0,9 59 0 0,-9-59-16 0,9 59 0 15,-9-59-176-15,0 0 128 0,22 75-128 0,-22-75 128 16,0 0-128-16,0 0 0 0,0 0 0 0,66 53 0 0,-46-55 560 15,2-2 80-15,0-2 0 0,2-4 16 16,1-2 224-16,3-4 32 0,2-1 16 0,1-3 0 16,3-2-288-16,-3-1-64 0,-1 2-16 0,-1 1 0 0,1 2-304 0,0 0-64 15,-1 1-16-15,0 1 0 16,-3 3-176-16,-2 3 0 0,0 2 0 0,-1 4 128 16,0 1-128-16,-1 3 0 0,-1 1 0 0,-1 4 0 15,0 0-128-15,-2 4 128 0,2 1 0 0,-20-10 0 16,0 0 0-16,0 0 160 0,74 55-16 0,-74-55 0 15,0 0 48-15,0 0 0 0,55 76 0 0,-55-76 0 0,0 0-32 0,0 0 0 16,35 75 0-16,-28-60 0 16,2-1-160-16,-2-2 192 0,-2-2-192 0,2-2 192 0,2-2-16 0,-4-1 0 15,1-2 0-15,-2-1 0 0,2-1 256 0,0-1 48 16,-2-1 16-16,-1-2 0 0,1 0 176 0,0-1 32 16,-1-2 16-16,1-1 0 0,-1 0 752 0,0 0 160 15,0-2 32-15,0-2 0 16,-1 1-1824-16,1-4-352 0,1 0-80 0,2-3-16 0,0 0 608 0,-1-1 256 15,4-1 0-15,-1 2-16 0,4 0-96 0,-1 1-16 16,3 1 0-16,2 3 0 0,-1 0-128 0,3 1 0 0,2 1 0 0,1 2 0 16,3 2 0-16,0 0 0 15,2 2 0-15,-2 3 0 0,1 1 0 0,2 0-176 16,0 3 176-16,1-2-128 0,1 3 128 0,-3 2 0 16,3 1 0-16,-1 0-128 0,2 1 128 0,-1 1 0 15,-29-9 0-15,64 20-128 0,-64-20 128 0,63 25 0 0,-63-25 0 0,75 26 0 16,-75-26 0-16,84 21-128 0,-41-14 128 0,5 0 0 15,3-3 0-15,-1 2 0 0,1-1 0 0,-1 0 0 16,5 0 0-16,2 1 0 0,4 1 0 0,1 0 0 16,1 2 0-16,4-2 0 0,2-2 0 0,-3 0 0 15,-6-1 0-15,6 1 0 0,6 3 144 0,2-1-144 16,1 1 336-16,-1-4-32 0,1-2-16 0,-1-4 0 16,-2-1 16-16,3 2 0 0,2-2 0 0,-2 0 0 15,2 1 80-15,-3-4 0 0,1-3 16 0,-6 0 0 16,-5 0-64-16,-3 1-16 0,-3-1 0 0,-7 2 0 15,-5 1 0-15,-1-1-16 0,-1-1 0 0,-3-1 0 0,-4 0-32 16,-6-1 0-16,-3 1 0 0,-7 2 0 0,-4 1-96 16,-5 1-32-16,-7 1 0 0,0-1 0 0,-5 2-144 0,-3-1 0 15,0 1 0-15,-4-1 0 16,-3 1-336-16,-4 1-112 0,-2 2 0 0,-5 1-17424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6:20:38.0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6:21:47.008"/>
    </inkml:context>
  </inkml:definitions>
  <inkml:trace contextRef="#ctx0" brushRef="#br0">20508 7869 23951 0,'-19'-1'2128'0,"9"2"-1696"0,2 2-432 0,2 0 0 0,4 0 0 0,-1 1-272 0,-2 2 32 0,0 5 16 0,-6 7 544 0,-5 11 128 16,-4 9 0-16,-2 7 16 0,-4 5 1072 0,1 2 224 0,-1 7 32 0,-1 0 16 16,3-1-256-16,-1 6-48 15,-3 7-16-15,1 1 0 0,0-3-512 0,3-7-96 0,3-8-32 16,4-5 0-16,1-2-384 0,4-5-80 0,2-2 0 0,1-6-16 16,2-3-224-16,0-3-144 0,2-1 192 0,-1-5-192 0,0 0 192 0,1-5-64 15,0-2 0-15,0-2-128 16,0 0 192-16,0-5-192 0,-1-1 192 0,2-1-192 15,0-2 160-15,-1-1-160 0,3-2 128 0,0-1-128 16,1 0 0-16,-1-1-224 0,4-2 32 0,-1-3-18464 16</inkml:trace>
  <inkml:trace contextRef="#ctx0" brushRef="#br0" timeOffset="331.14">19650 8744 29487 0,'-1'6'2624'0,"2"2"-2112"15,2 1-512-15,-1-2 0 0,0 0 0 0,0 4-256 16,2 10 32-16,2 13 0 0,2 11 720 0,-1 8 144 0,2 0 16 0,-1-3 16 16,-1-4 448-16,0-6 96 15,0-5 0-15,0-5 16 0,-7-30-224 0,19 42-48 16,-19-42-16-16,0 0 0 0,29 40-224 0,-29-40-32 15,0 0-16-15,0 0 0 0,0 0-352 0,0 0-64 16,61 29 0-16,-61-29-16 0,0 0-48 0,0 0-16 16,51-22 0-16,-51 22 0 0,33-26 0 0,-14 9 0 15,-19 17 0-15,44-38 0 0,-20 17-176 0,0-3 128 16,2-3-128-16,-2 0 128 0,0-1-128 0,-2 0 0 16,1-2 0-16,-2 1 0 0,-1 0-432 0,-3 4 48 15,-5 2 0-15,0 2 0 16,-2 1-1200-16,-5 5-224 0</inkml:trace>
  <inkml:trace contextRef="#ctx0" brushRef="#br0" timeOffset="7013.1">17297 13970 10127 0,'0'-5'896'0,"1"1"-704"0,-1 1-192 0,0 2 0 0,0-2 1008 0,2-2 160 0,-1-5 48 0,0-6 0 0,2-6 736 0,0-1 160 16,-1 0 16-16,0 2 16 0,0 1-672 0,-1 2-128 16,-1 0-16-16,-1 1-16 0,1 1-240 0,-2 2-48 15,0-2-16-15,-1 2 0 16,-2 0 16-16,1 0 16 0,-1-1 0 0,-1 0 0 0,-1 1-160 0,-2 0-48 16,1 1 0-16,-1 1 0 15,1 0-64-15,-1 0 0 0,0 0-16 0,-1 1 0 0,0 1-304 0,-3 0-48 0,0 2-16 0,-2-1 0 16,1 4-176-16,-3-1-32 15,-3 3-16-15,-1 0 0 0,-2 3-160 0,-4 2 128 16,-1 3-128-16,-3 1 128 0,1 1-128 0,-2 3 0 16,-2 1 0-16,-3 3 0 0,2 3 0 0,1 2 0 0,0 5 0 0,3 3 0 0,3 4 0 0,4 1 0 31,4 2 0-31,3 1 0 0,3 2 0 0,4 1 0 16,0 3 0-16,3-1 0 0,3-1 0 0,1 5 0 15,4 4 0-15,4-3 0 0,3-1-128 0,-8-44 128 16,23 68 0-16,-23-68 0 0,0 0 0 0,51 69 0 15,-51-69 0-15,0 0 0 0,69 46-128 0,-69-46 128 0,0 0 0 0,73 22 0 16,-73-22 0-16,0 0 0 0,70 4 0 0,-48-6 0 16,1-3 0-16,-2-2 0 0,1-1 0 0,-2-2 0 15,-1 0 0-15,0-3 0 0,1-4 0 0,0-2 0 16,0-4 176-16,-3-3 48 0,0-2 16 0,-3 0 0 16,-2 0 240-16,-2-3 48 0,-1-2 16 0,-1-1 0 15,-1 0 0-15,-1-1 0 0,-5 3 0 0,2-1 0 16,-1 3-160-16,-1 2-16 0,-2 1-16 0,1 3 0 15,-2 2-160-15,-1 2-16 0,-1 3-16 0,0 1 0 16,-2 5-160-16,1 3 0 0,-1 1 0 0,0 4 0 16,-1 4-544-16,0 5-144 0,0 4-16 0,-3 4-20160 15</inkml:trace>
  <inkml:trace contextRef="#ctx0" brushRef="#br0" timeOffset="9150.23">18375 13941 5519 0,'-3'-1'496'0,"1"0"-496"0,1-1 0 0,0 1 0 0,1 1 640 0,-2-2 16 15,-1-2 16-15,-2-1 0 0,0-4 704 0,1-1 144 16,0 0 16-16,1 0 16 0,2-1 352 0,-1 0 64 0,0 1 16 0,0-1 0 16,-1 1 448-16,-1-2 80 0,0 1 32 0,-2 1 0 15,1 0-512-15,-4 0-112 0,2 1 0 0,-3 0-16 16,2 1-704-16,-2-1-144 0,0 1-32 0,-3-1 0 15,2 2-512-15,-2 0-96 0,2 1-32 0,-3 1 0 16,1 0-144-16,-3 1-48 0,-2 3 0 0,0-1 0 16,-1 4-32-16,-2 2-16 0,1 2 0 0,-2 1 0 15,-1 3-144-15,1 1 0 0,-2 2 0 0,1 1 128 16,0 1-128-16,2 4 0 0,1-1 0 0,2 3 0 16,5 0 0-16,2 3 0 0,4 5 0 0,1-1 0 15,3-3 0-15,3 2 0 0,2 4 0 0,-2-31 0 0,13 65 0 0,-13-65 0 16,22 65 0-16,-22-65 0 15,33 57 0-15,-33-57 0 0,0 0 0 0,67 63 0 0,-67-63-128 0,0 0 128 16,81 31 0-16,-81-31 0 0,61 5 0 16,-33-8 0-16,0 0 0 0,-2 0 0 0,-4-2 0 0,2-2 0 15,-1-2 0-15,-2-1 0 0,-3-1 0 0,-1 0 0 16,0-5 160-16,-3 0-160 0,-1 0 384 0,0-1-48 16,0-2 0-16,-2-1 0 0,-1 1 96 0,0-4 16 15,0 0 0-15,-2 1 0 0,1-2 32 0,-2-2 16 16,-2 1 0-16,-3-2 0 0,-1 0-16 0,-2 0 0 15,-4 2 0-15,0 1 0 0,-1 3-160 0,-1 2-48 16,-3 2 0-16,2 3 0 0,-2 2-272 0,0 2 0 16,0 4 128-16,2 0-128 0,0 5-208 0,1 0-112 15,0 3 0-15,0 6-16 16,-1 4-1040-16,-1 7-208 0</inkml:trace>
  <inkml:trace contextRef="#ctx0" brushRef="#br0" timeOffset="16451.16">23203 9053 6447 0,'0'-1'576'0,"0"0"-576"0,0-1 0 0,0 1 0 0,0-1 1344 0,0-1 144 0,-1 1 48 0,1-5 0 0,0 0 1152 0,1-3 224 0,0-2 48 0,1 1 16 16,-1 0-592-16,2-2-112 15,0 0-32-15,0 1 0 0,-2-3-608 0,1 3-128 16,-1-2-32-16,0 1 0 0,-1-3-400 0,0 2-96 16,-1-1-16-16,-2-1 0 0,0 2-336 0,-1-2-80 15,0 2-16-15,-2 0 0 0,-1 1-240 0,0 2-48 16,-1 1-16-16,-1 2 0 0,-1 1-64 0,-1 1-16 0,0 3 0 16,-3 2 0-16,-1 1-16 0,0 0 0 0,-1 4 0 0,-1 2 0 15,-1 1-128-15,0 1 0 0,-1 4 144 0,4-1-144 16,2 0 0-16,0 2 0 0,1 2 0 0,2 2 128 15,0 3-128-15,3 3 0 0,1 2 0 0,3 1 0 16,3 2 0-16,0-28 0 0,6 58 0 0,-6-58-128 16,15 52 0-16,-15-52 0 0,0 0 0 0,39 57 0 15,-39-57-64-15,0 0 0 0,0 0 0 0,59 48 0 16,-59-48 192-16,0 0 0 0,0 0-144 0,0 0 144 16,65 15 0-16,-65-15 0 0,0 0-144 0,32-14 144 15,-22 7 0-15,0-3 0 0,2-1 0 0,-1 0 0 16,-1-1 256-16,1-2-32 0,-3 1-16 0,1-1 0 15,-2 2 96-15,0-3 16 0,-3 0 0 0,1-1 0 16,-1 2 80-16,-1-3 32 0,-2 0 0 0,0 0 0 16,1-1-48-16,-2 0-16 0,0-1 0 0,0 4 0 15,0 1-112-15,-2 2 0 0,1 2-16 0,0 5 0 16,-1 0-112-16,1 3 0 0,-2 2-128 0,-1 1 192 16,1 3-64-16,0 2-128 0,0 1 176 0,0 3-176 0,2 1 128 15,0 2-128-15,1 1 0 0,0 3 0 0,1 1 0 0,0 2 0 16,-1-20 0-16,9 40 0 0,-9-40 0 0,0 0 0 15,18 52 0-15,-18-52 0 0,0 0 0 0,0 0 0 16,30 51-128-16,-30-51 128 0,0 0 0 0,0 0 0 16,0 0 0-16,0 0 0 0,0 0 0 0,0 0 0 15,51 41 0-15,-46-40 0 0,1 1 0 0,0-2 0 16,-1 1 0-16,1-2 0 0,0 1-160 0,-6 0 160 0,0 0-160 0,0 0 160 31,0 0-704-31,0 0-32 0,41-9-16 0,-34 6-12976 0,0 1-2592 16</inkml:trace>
  <inkml:trace contextRef="#ctx0" brushRef="#br0" timeOffset="16936">23703 8776 16575 0,'-1'-7'736'0,"-1"3"160"0,1 0-720 0,-1 1-176 15,2 0 0-15,-1 2 0 0,0-2 2368 0,-4-1 432 0,0-2 80 0,-5-1 32 0,-3 0 368 0,-1 1 80 0,0 1 16 0,-2 0 0 0,-1 3-2160 0,0 0-416 16,2 1-96-16,-3 2 0 0,1 1-368 0,0 2-64 16,1 2-16-16,1-1 0 0,2 2-96 0,0 2-32 15,2 2 0-15,0 0 0 0,4 1-128 0,-1 0 0 16,3 1 0-16,2 1 0 0,0 2 0 0,3-1 0 15,0-15 0-15,0 0 0 0,0 0 0 0,17 55 0 16,-17-55 0-16,0 0 0 0,0 0 0 0,48 47 0 16,-48-47-144-16,0 0 144 0,0 0 0 0,74 25-192 15,-74-25 192-15,0 0-160 0,55 15 160 0,-55-15 0 16,0 0-144-16,0 0 144 0,59 21 0 0,-59-21 0 16,0 0 0-16,0 0 0 0,0 0 0 0,0 0 0 15,0 0 0-15,0 0 0 0,32 53 0 0,-33-46 0 16,-2-1 0-16,-1 1 0 0,0-1 144 0,-3 1 0 0,0-1 0 0,-5-1 0 15,2 1 256-15,-1 0 48 0,-3-2 16 0,1 1 0 16,-1 0 64-16,1-1 16 0,-1 0 0 0,0-1 0 16,2 0-112-16,0 0-32 0,1-2 0 0,2 0 0 15,1 1-256-15,1-1-144 0,1 1 160 0,2-2-160 16,0 1 0-16,2-1 0 0,1 0 0 0,1 0 0 31,0 1-384-31,1 1-64 0,-1-2 0 0,0 0-13568 0,0 0-2720 0</inkml:trace>
  <inkml:trace contextRef="#ctx0" brushRef="#br0" timeOffset="17220.03">23925 9053 35935 0,'0'-2'1600'0,"0"0"320"0,0 1-1536 0,0 1-384 0,1 0 0 0,-1-2 0 0,0 2 1296 0,0 0 192 16,2-1 48-16,-2-1 0 0,1 2 64 0,-1-1 0 0,0 1 16 0,2-1 0 0,-2 1-400 0,0 0-96 16,0 0-16-16,0 0 0 0,0 0-416 0,0 0-96 15,0 0-16-15,0 0 0 0,0 0-256 0,-2 0-48 16,2 0-16-16,-1 0 0 0,-1 0-112 0,1 0-16 16,0 0-128-16,1-2 192 0,-2 1-192 0,1 1 0 15,-1 0 0-15,1-2 0 16,-1 2-1056-16,0-1-96 0,0 1-32 0,-1 0-21856 0</inkml:trace>
  <inkml:trace contextRef="#ctx0" brushRef="#br0" timeOffset="22765.55">24213 8813 12895 0,'2'-1'1152'0,"-1"2"-928"0,-1-1-224 0,0 0 0 0,0-1 1552 0,0 1 272 0,0-2 48 0,1 1 16 0,4 1 848 0,-3 1 160 16,4 1 48-16,0 2 0 16,1 2-1664-16,0-1-336 0,-7-5-64 0,0 0-16 15,0 0-272-15,0 0-48 0,0 0-16 0,35 60 0 16,-35-60-160-16,0 0-48 0,17 48 0 0,-17-48 0 0,0 0-112 0,13 48-16 16,-13-48-16-16,0 0 0 0,5 38-32 0,-3-28 0 15,-2 0 0-15,-2-3 0 0,2 0 128 0,-1-3 32 16,1 0 0-16,-1-2 0 0,-1-1 48 0,1 0 16 15,-1-1 0-15,1-1 0 0,0-2 16 0,-2-1 0 16,1 0 0-16,0-2 0 0,-1 2-80 0,0-3-16 16,0-2 0-16,0 1 0 0,2 1-48 0,-2-3-16 15,0-1 0-15,0-2 0 0,1-1-16 0,-1-2 0 16,1 1 0-16,2 1 0 0,0-1-48 0,-1-2-16 16,2-1 0-16,1-2 0 0,2-2-144 0,0-1 128 15,5 2-128-15,-1 0 128 0,2 1-128 0,1 3 0 16,-1 4 0-16,1 1 0 0,1 0 0 0,0 2 0 15,0 2 0-15,1 2 0 0,-2 3-128 0,0 2 128 0,0 1 0 0,-11 0 0 16,0 0 0-16,0 0 0 0,0 0-144 0,0 0 144 16,58 31 0-16,-58-31-128 0,0 0 128 0,34 59 0 15,-34-59-144-15,19 56 144 0,-19-56 0 0,11 56-144 16,-11-56 144-16,8 58-128 0,-8-58 128 0,7 51-128 16,-7-51 128-16,5 38 0 0,-5-22 0 0,0-16 0 15,0 0 0-15,3 33 0 0,-2-23 0 0,-1-1 0 16,0-2 0-16,1-2 0 0,-1 1 0 0,0-2 128 15,0 1-128-15,2-1 0 0,-2-3 0 0,0 2 0 16,0-1 0-16,1-2 0 0,-1 1 0 0,0-1 0 16,2-1-208-16,-2-1-64 0,0-1-16 0,1-1-18976 15</inkml:trace>
  <inkml:trace contextRef="#ctx0" brushRef="#br0" timeOffset="23284.21">24734 8798 15663 0,'-5'0'688'0,"3"0"144"0,1 1-656 0,-1 0-176 0,2 1 0 0,-1 1 0 0,1 1 896 0,-1 2 128 0,-1 3 48 0,2 7 0 0,-1 1 1840 0,-1 1 368 15,2-18 80-15,0 38 16 0,0-38-1664 0,2 40-336 0,-2-40-64 0,0 0-16 16,7 55-640-16,-7-55-128 15,0 0-16-15,14 47-16 0,-14-47-224 0,0 0-32 16,0 0-16-16,0 0 0 0,0 0 32 0,49 46 0 0,-49-46 0 0,0 0 0 16,0 0 0-16,0 0 0 0,58-4 0 0,-45-2 0 15,-2 2-64-15,1-1 0 0,-1-4 0 0,0 1 0 16,-1-2 16-16,0-2 0 0,0 1 0 0,-2-3 0 16,0-2 128-16,-1-2 32 0,0 1 0 0,-3-3 0 15,0-1 80-15,-1-1 32 0,-2-1 0 0,-1 0 0 16,-1 4-32-16,-2 0-16 0,-1 5 0 0,0 0 0 15,-2 3-112-15,-2 2-32 0,2 4 0 0,0 0 0 16,-1 2-80-16,1 3-16 0,1 2 0 0,-1 1 0 16,2 1-192-16,0 3 0 0,-1 2 128 0,1 2-128 15,3 0 0-15,-2 5 0 0,3 1 0 0,1 2 0 16,1 1 0-16,-2-20 0 0,7 44 0 0,-7-44 0 16,11 45-128-16,-11-45 128 0,0 0 0 0,26 57 0 0,-26-57 0 0,0 0-128 15,0 0 128-15,48 52 0 0,-48-52 0 16,0 0 0-16,0 0 0 0,55 25 0 15,-55-25 0-15,0 0 0 0,0 0 0 0,53 7 0 0,-53-7 0 0,0 0 0 16,0 0 0-16,51-2 0 0,-51 2 0 0,0 0 0 16,0 0 0-16,41-6 0 0,-32 3 0 0,-1 0 0 15,-2 0 0-15,-2 1 0 16,0-3-464-16,-2 3-96 0,-1-3-16 0,-1 1-13408 16,-1 0-2688-16</inkml:trace>
  <inkml:trace contextRef="#ctx0" brushRef="#br0" timeOffset="24051.8">25246 8813 19343 0,'3'-1'1728'0,"-1"-1"-1392"0,1 2-336 0,-1 0 0 0,-1 0 1088 16,0 0 160-16,4 2 32 0,-5-2 0 0,0 0 1792 0,0 0 384 0,0 0 64 0,52 35 0 0,-52-35-2000 0,0 0-416 15,0 0-80-15,30 59 0 16,-30-59-528-16,0 0-112 0,17 50 0 0,-17-50-16 16,0 0-128-16,0 0-32 0,12 52 0 0,-12-52 0 15,0 0-16-15,0 0 0 0,0 0 0 0,3 43 0 16,-3-38 0-16,-1-1 0 0,-1 1 0 0,1-3 0 16,1 1 0-16,-2-1-16 0,1-2 0 0,-2-2 0 15,2 1 16-15,-1-1 0 0,2-2 0 0,-1 0 0 0,0 0 48 0,1-2 16 16,0-1 0-16,-2-3 0 0,2 0-16 0,-1-1 0 15,2-2 0-15,-1 1 0 0,0-1-16 0,0-3 0 16,2-2 0-16,-1-3 0 0,2-3-80 0,1 0-16 16,2 1 0-16,1 3 0 0,0 2-128 0,1 1 0 15,1 4 0-15,-2 2 0 0,1 2 0 0,-1 4 0 16,0-1 0-16,1 3 0 0,-1 3 0 0,0 2 0 16,-2-1 0-16,-5-1 0 0,0 0-144 0,0 0 144 15,0 0 0-15,0 0 0 0,43 52-192 0,-43-52 64 16,0 0 128-16,19 54-208 0,-19-54 80 0,0 0 128 15,15 61-208-15,-15-61 80 0,7 42-16 0,-7-42 0 16,0 0 0-16,7 47 0 0,-7-47 144 0,0 0-128 16,-2 30 128-16,1-25-128 0,-1-1 128 0,1-1 0 0,0-1 0 0,-1-2 0 15,2 0 0-15,0-3 0 0,-1 1 0 0,1-2 0 16,0 0 128-16,0-2-128 0,-2 1 128 0,2-2-128 16,0-2 176-16,-1-1-48 0,1-1 0 0,0-2 0 15,0-1 64-15,0-1 0 0,1-4 0 0,1-2 0 16,-1-3-48-16,2-1 0 0,1-1 0 0,1 1 0 15,0 1-144-15,2 0 0 0,0 2 144 0,0 3-144 16,2 0 0-16,1 4 0 0,0 2 0 0,1 2 0 16,2 2 0-16,-2 4 0 0,-1 2 0 0,1 0 0 15,-11 3 0-15,0 0 0 0,0 0-144 0,0 0 144 16,57 28 0-16,-57-28 0 0,0 0-144 0,0 0 144 16,38 61 0-16,-38-61-192 0,0 0 192 0,20 61-160 0,-20-61 160 15,8 49 0-15,-8-49 0 0,6 51-128 0,-6-51 128 16,7 45 0-16,-7-45 0 0,0 0 0 15,10 57 0-15,-10-57 0 0,0 0 0 0,0 0 0 16,10 49 0-16,-10-49 0 0,0 0 0 0,0 0 0 0,0 0 0 0,0 0 0 16,0 0 0-16,0 0 0 0,9 45 0 0,-9-42 0 15,2-1 0-15,-2-2 0 0,0 1-336 0,1-1-48 16,-1 0 0-16,-1-1 0 16,-2-1-784-16,0 1-176 0</inkml:trace>
  <inkml:trace contextRef="#ctx0" brushRef="#br0" timeOffset="24536.26">26024 8863 8287 0,'2'0'736'0,"-2"0"-592"0,1 0-144 0,-1 0 0 0,0-2 1856 0,1 2 320 0,1 0 80 0,1-1 16 15,2-1 2528-15,1 1 512 0,1-2 112 0,0 0 16 16,0 0-3008-16,2-1-608 0,-2 0-112 0,1-2-32 16,1 2-896-16,-1-3-176 0,2 0-32 0,-2-1-16 0,1-1-176 0,-2 1-16 15,1-1-16-15,-1-1 0 16,1 0-96-16,-4 2 0 0,1-1-16 0,-2-1 0 0,0 2-48 0,-3 0-16 15,0-1 0-15,0 1 0 0,-3-1-48 0,-2 2-128 16,-1 0 192-16,-1 1-64 0,-3 1-128 0,-3 0 0 0,-1 3 144 0,0 0-144 16,-1 2 0-16,-2 3 0 15,1 1 0-15,-1 3 0 0,3 3 0 0,0 2 0 16,1 0 0-16,2 2 0 0,2 2 0 0,1 2 0 16,2 3 0-16,2 2 0 0,0 0 0 0,4-23-160 0,-5 39 160 0,5-39 0 0,-1 45-128 0,1-45 128 31,0 46 0-31,0-46 0 0,0 0-128 0,10 55 128 15,-10-55 0-15,0 0 0 0,0 0 0 0,28 51 0 16,-28-51 0-16,0 0 0 0,0 0 0 0,0 0 0 16,54 29 0-16,-54-29 0 0,0 0 0 0,0 0 0 15,61 6 0-15,-61-6 0 0,0 0-304 0,50-3 0 16,-50 3 0-16,0 0-13424 0,51-7-2688 0</inkml:trace>
  <inkml:trace contextRef="#ctx0" brushRef="#br0" timeOffset="24970.79">26307 8723 32255 0,'-2'-6'1424'0,"2"3"304"16,2 2-1392-16,-2-1-336 0,1 2 0 0,-1 0 0 0,0 0 992 0,1 2 128 16,2 1 32-16,0 4 0 15,-3-7 448-15,0 0 112 0,0 0 16 0,0 0 0 16,23 70-1056-16,-23-70-208 0,8 47-32 0,-8-47-16 15,9 54-256-15,-9-54-160 0,8 55 192 0,-8-55-192 16,7 49 0-16,-7-49 0 0,0 0 0 0,6 54 0 0,-6-54 0 0,0 0 0 16,0 0 0-16,3 42 0 0,-3-37 0 0,0-1 0 15,0 0 0-15,0-3 0 0,0-1-160 0,0 0 160 16,0-1-160-16,0 0 160 0,0-2-224 0,-2 0 48 16,1-3 16-16,1 1 0 0,-2-2 160 0,1-3 0 15,0-2 0-15,-1 0 0 0,2-1 0 0,-1 0 0 16,-1-2 0-16,2-1 128 0,0 1 48 0,2-2 16 15,-1 3 0-15,1-2 0 0,-1 3 160 0,2 1 32 16,0 0 16-16,1 2 0 0,0 2-32 0,0-1-16 16,2 2 0-16,1 0 0 0,0 3-16 0,0-2 0 0,2 4 0 0,-2-3 0 15,3 4-80-15,-2-2 0 0,1 2-16 0,1-1 0 16,-10 2-240-16,0 0 176 0,0 0-176 16,42-1 160-16,-42 1-160 0,0 0 0 0,0 0 0 0,0 0 0 15,0 0-208-15,48 4-32 0,-48-4 0 0,0 0 0 31,0 0-912-31,0 0-176 0,0 0-32 0,0 0-18768 0</inkml:trace>
  <inkml:trace contextRef="#ctx0" brushRef="#br0" timeOffset="25235.85">26776 8699 23951 0,'1'-3'2128'0,"0"2"-1696"0,1-1-432 0,-2 2 0 0,0 0 1744 0,1 0 272 0,1-1 48 0,-1-1 16 0,1 1 784 0,0 1 144 16,1 4 48-16,-1 2 0 0,0 1-1808 0,0 1-352 16,-1 4-80-16,1 0-16 0,-1 2-304 0,-1 2-64 15,1 1-16-15,1 1 0 0,-1 1-160 0,-1-19-48 0,5 36 0 0,-4-16 0 16,0-1-80-16,-1-19-128 0,0 0 176 0,9 46-176 16,-9-46 160-16,0 0-160 15,0 0 128-15,0 0-128 0,11 52 0 0,-9-46 128 16,-1 0-128-16,0-2 0 0,1 0 0 0,-2-1 0 15,0-2 0-15,1 1 0 16,1-2-640-16,-1 0-128 0,2-3 0 0,0 0-19856 0</inkml:trace>
  <inkml:trace contextRef="#ctx0" brushRef="#br0" timeOffset="25622.22">27158 8727 23039 0,'5'-10'2048'0,"-2"4"-1648"0,-2 1-400 0,0 1 0 16,1 1 1184-16,-2 0 160 0,0-1 16 0,0-3 16 0,0-3 1440 0,-2-4 304 15,0-1 48-15,-3 3 16 0,1 0-1840 0,-3 4-384 16,0 2-64-16,-2 4 0 0,0 0-320 0,-4 5-64 16,0 0-16-16,0 4 0 15,1 0-48-15,-2 3 0 0,1 1 0 0,2 0 0 0,2 2-224 0,-1 1-48 16,3 3-16-16,1 2 0 0,1 0-160 0,-1 4 0 15,-1 2 0-15,3 1 0 0,4-26 0 0,-4 53 0 0,4-53 0 0,1 51 0 16,-1-51 0-16,0 0 0 16,13 64 0-16,-13-64 0 0,0 0 0 0,0 0 0 15,35 59 0-15,-35-59 0 0,0 0 192 0,0 0 48 0,62 36 16 0,-62-36 0 16,0 0 0-16,53 12 16 0,-53-12 0 0,0 0 0 16,55 4-112-16,-55-4-32 0,0 0 0 0,53-4 0 15,-53 4-128-15,0 0 0 16,45-7 0-16,-45 7 0 0,23-7 0 0,-14 3-256 15,-2 0 48-15,-3-2 0 16,0 0-944-16,-1-2-192 0,-2 2-48 0,-2-1-18640 0</inkml:trace>
  <inkml:trace contextRef="#ctx0" brushRef="#br0" timeOffset="26368.67">28125 8221 11967 0,'1'-4'1072'0,"1"0"-864"0,-1 0-208 0,0 2 0 0,2 2 976 0,-3-3 160 0,2-2 16 0,0-4 16 15,0-2 1536-15,-1 0 304 0,-2 2 64 0,-3 2 16 0,-2 4-448 0,-4 3-80 16,-1 3-32-16,-5 4 0 0,-1 4-1184 0,-4 5-224 15,-4 5-48-15,-4 5-16 0,-2 6-496 0,-3 8-112 16,-4 6 0-16,2 5-16 0,3 3-160 0,6 2-16 16,6 2-16-16,5-1 0 0,8-5-80 0,2-4-16 15,5-3 0-15,4-4 0 0,-3-41-144 0,12 74 128 16,-12-74-128-16,23 59 128 0,-23-59 128 0,0 0 32 16,48 68 0-16,-48-68 0 0,0 0 80 0,57 45 16 15,-57-45 0-15,0 0 0 0,0 0-64 0,59 35-16 16,-59-35 0-16,0 0 0 0,0 0-176 0,55 14-128 15,-55-14 144-15,0 0-144 0,0 0-144 0,52 2-128 0,-52-2-32 0,0 0-20368 16</inkml:trace>
  <inkml:trace contextRef="#ctx0" brushRef="#br0" timeOffset="26827.46">29588 8056 18431 0,'9'-9'816'0,"-6"5"160"0,-1 3-784 0,3-1-192 0,-3 1 0 0,1 1 0 0,0 0 1264 0,1 3 208 0,-4-3 32 0,0 0 16 0,0 0 944 0,0 0 192 15,45 62 32-15,-45-62 16 0,0 0-1104 0,39 79-240 16,-39-79-32-16,32 83-16 0,-15-33-592 0,0 4-112 16,1 3-32-16,-2 1 0 0,-1 0-272 0,1-4-64 0,-3-2-16 0,-13-52 0 15,18 85-224-15,-18-85 128 0,9 69-128 0,-9-69 0 16,-2 57 320-16,-2-35-48 16,0-2 0-16,-3-1 0 0,-2-4 112 0,-1-1 0 0,0-1 16 0,0-3 0 15,2-2-224-15,1-1-48 0,0 0-128 0,0-2-12976 16,3-1-2704-1</inkml:trace>
  <inkml:trace contextRef="#ctx0" brushRef="#br0" timeOffset="29247.42">18012 11496 5519 0,'1'-8'496'0,"-1"3"-496"0,1 1 0 0,-1 0 0 0,0 1 1088 0,-2 0 128 0,2 0 32 0,-2-2 0 0,-1-1 736 0,-2-5 128 16,-1-1 48-16,-1 1 0 0,0 1 32 0,1 0 16 16,-1 0 0-16,2 3 0 0,-1-1-432 0,-1 1-96 15,0 1-16-15,0 1 0 0,1 0-496 0,-1 2-96 16,0 1-32-16,-2 2 0 16,2 1-384-16,-1 2-80 0,-2 1 0 0,-1 0-16 15,-2 2-320-15,-1 1-64 0,1 3-16 0,0-2 0 16,1 1-160-16,-1-1 0 0,0 1 0 0,-1-1 0 0,3 2 0 0,-2 2 0 15,2-1 0-15,0 0 0 0,1 2-144 16,0 1 144-16,1 0 0 0,2-1 0 0,0 2-128 0,2 1 128 16,0 1 0-16,1-2 0 0,3 2-160 0,2 0 160 15,2-3-128-15,1 1 128 0,3-4-352 0,2 0 16 16,-9-11 0-16,0 0 0 0,0 0-48 0,0 0 0 16,55 38 0-16,-40-33 0 0,1-1 176 0,1-1 16 15,1-1 16-15,-1 0 0 0,0-2 176 0,-1 0 0 16,-1 0 0-16,-1-3 0 0,-2 2 0 0,0-2 144 15,0-1-144-15,0-2 160 0,1 0 192 0,-2-1 32 16,1-1 16-16,-2-1 0 0,1 1 144 0,-1-2 32 16,0 1 0-16,-3 0 0 0,0-1-32 0,-2 0 0 0,0 0 0 15,-3 1 0-15,1-1-112 0,-1 1-32 0,-1-1 0 0,-1 0 0 16,0 1-96-16,-1-1-32 0,-4 1 0 0,3 0 0 16,-3-1 0-16,1 0 0 0,-3 2 0 0,1-2 0 15,-1 1-32-15,0 1-16 0,0 1 0 0,0 0 0 16,2 0-96-16,-1 0-128 0,0 2 176 0,2 1-176 15,1 1 0-15,-1 2 0 0,3 1 0 0,-2 1 0 16,3 2-544 0,-2 1-64-16,1 2-16 0,-1 1-12160 0,2 3-2432 0</inkml:trace>
  <inkml:trace contextRef="#ctx0" brushRef="#br0" timeOffset="29941.33">17243 11129 11967 0,'-1'-6'1072'0,"-2"3"-864"0,0 2-208 0,0-1 0 0,0 2 1056 0,-2-1 160 0,-5-2 48 0,-7-3 0 0,-4 2 448 0,-5 0 80 15,2 4 32-15,-3 1 0 0,2 2-496 0,1 3-112 0,1 2 0 0,2 2-16 16,1 2-576-16,1 2-112 0,0 3-32 0,0 1 0 15,0 3-288-15,2 2-64 16,2 2-128-16,2 1 192 0,0 1-192 0,2 1 0 16,1 3 0-16,4 0 0 0,2 0 0 0,3 0 0 15,1-31-160-15,5 58 160 0,-5-58-272 0,0 0 16 16,29 68 16-16,-29-68 0 16,0 0-592-16,58 48-112 0,-58-48-16 0,0 0-16 15,66 20 448-15,-38-18 80 0,5-2 32 0,1-2 0 0,-2-3 688 0,-1 0 144 16,-3-2 32-16,-1-3 0 0,-1 1 448 0,-2-2 112 15,0-2 16-15,-3 1 0 0,0-3 384 0,-3 0 96 16,1-2 16-16,-2-1 0 0,-3-1-112 0,-3-1-32 16,-1 2 0-16,-1-2 0 0,-2 1-480 0,-3-1-80 15,0 1-32-15,-1 0 0 0,-2 2-272 0,-1 0-64 0,0 1-16 0,0 2 0 16,-1-1-208-16,1 2-32 0,-1 1-16 0,1 3 0 16,-2 0-176-16,1 2-272 0,1 1 64 0,-2 4 16 31,2-1-784-31,-1 4-160 0</inkml:trace>
  <inkml:trace contextRef="#ctx0" brushRef="#br0" timeOffset="32220.29">18160 11671 8287 0,'1'0'736'0,"-1"0"-592"16,0 0-144-16,0 0 0 0,0 0 1408 0,0 0 240 0,2 0 48 0,-1 0 16 0,1 0 400 0,-1 0 96 0,0 0 16 0,1 0 0 0,-1 0-512 0,1 0-112 16,-2 0 0-16,1 0-16 0,-1 0-416 0,0 0-80 15,1 0 0-15,-1 0-16 16,2 2-400-16,-2-1-80 0,1 0-16 0,1 2 0 16,-1-1-336-16,2 0-80 0,0 1-16 0,1 2 0 0,-3-4-144 0,2 2 192 15,0 1-192-15,3 0 192 0,-1 0-192 0,2 2 160 16,1-2-160-16,-3 2 160 15,1-2-160-15,-1 1 0 0,3-1 144 0,-4 0-144 0,0 0 128 0,0-1-128 16,2 1 160-16,0-1-160 0,-1 1 128 0,1 1-128 16,1-1 0-16,0 0 0 0,0-1 0 0,0 1 0 0,0-1 0 0,0 0 0 15,2 0 128-15,-1-2-128 0,-1 2 0 0,0-2 0 16,0 1 128-16,0-1-128 16,0 2 0-16,-1-2 144 0,1 1-16 0,-1-2 0 15,0 1 0-15,-1 1 0 0,1-2 48 0,-2 1 0 16,2 0 0-16,-2 1 0 0,0 1 80 0,2-2 0 15,1 0 16-15,0 2 0 0,0 0-128 0,0 0-16 16,2 1-128-16,-1-1 192 0,2 0-192 0,0 1 0 16,0 0 0-16,1 1 0 0,0-1 0 0,2 0 0 15,1 2 0-15,2-1 0 0,2 1 0 0,0 0 0 0,1-1 0 0,1 2 0 16,-2 2 0-16,2-2 0 16,-1 1 0-16,-2-2 0 0,-1 1 0 0,-1 0-128 0,-15-7 128 0,0 0 0 15,63 30 0-15,-63-30 0 0,0 0 0 0,73 29 0 16,-73-29 0-16,55 22 0 0,-55-22 0 0,62 24 0 15,-62-24 0-15,68 19-128 0,-31-11 128 0,1-1 0 16,2-2 0-16,-5-1 0 0,-3 1-128 0,7-2 128 16,4-1 0-16,8 1 0 0,1 0 0 0,8 1 144 15,2 0 80-15,-3 1 16 0,-6-1 0 0,-3-3 0 16,0-1-32-16,-11 2 0 0,-6-2 0 0,4 0 0 16,11 0-16-16,10 1 0 0,4 2 0 0,1 0 0 15,2 0-64-15,-4 0 0 0,-6-1-128 0,-1-2 192 16,1-1-192-16,-7 0 0 0,-11 1 128 0,5 0-128 15,10 1 0-15,9 0 0 0,3 2 0 0,-4-1 0 16,-5-1 0-16,-1-1 0 0,-2-1 0 0,-1-2 0 0,-1 1 0 16,-11 1 128-16,-9 0-128 0,5-1 0 0,9 2 0 0,10 0 0 15,9 0 0-15,-2 0 0 0,-6 0 0 0,-3-3 0 16,-1-1 0-16,-3-2 0 0,-4 4 0 0,-7-3 128 16,-5 1-128-16,5 0 0 0,7 1 0 0,4-1 0 15,4 1 0-15,0-1 0 0,2-1 0 0,-2-2 128 16,3 0-128-16,-5 2 0 0,-12-1 0 0,3-1 0 15,6 0 128-15,1-2-128 0,4 1 0 0,-6-2 0 16,-7 3 0-16,-1-1 0 0,4-1 0 0,5 1 128 16,2 1-128-16,-1-3 0 0,-5 1 0 0,-8 1 0 15,-3 1 0-15,1 0 0 0,2-3 128 0,3 0-128 16,3-2 0-16,5 0 0 0,-3-1 128 0,0 2-128 0,-8 1 0 0,0-1 144 16,-1 2-144-16,4-1 0 15,5-1 0-15,-23 5 0 0,-2 1 0 0,0 0 0 0,2 0 0 0,3-2 0 16,2 0 0-16,9-3 0 0,10-3 0 0,9-3 0 15,7-1 0-15,-1-1 0 0,-5 1 0 0,-3 0 0 16,-2 0 0-16,-1 2 0 0,-1-1 128 0,-5 2-128 16,-5 3 0-16,-2-2 0 0,3 0 0 0,2 1 0 15,1 0 128-15,0 1-128 0,3 0 0 0,-2-2 128 16,0 0-128-16,-1-1 0 0,0 1 0 0,2-1 0 16,-1-1 0-16,-22 8 0 0,-3 1 0 0,0 0 0 15,0 1 0-15,2-2 0 0,5-2 0 0,9-2 0 16,12-7 0-16,13-4 0 0,3 0 0 0,4-1 0 15,3-1 0-15,-39 13 0 0,-1-1 128 0,2 1-128 16,5-3 0-16,4-1 0 0,4-4 0 0,18-5 0 0,18-8 0 0,12-5 0 16,8-3 0-16,-22 8 0 15,-39 15 0-15,3 0 128 0,9-3-128 0,11-5 0 0,8-5 128 0,4-1-128 0,1 1 0 0,-7 2 128 16,-3 3-128-16,-7 1 160 16,-7 2-160-16,-27 13 160 0,-2-1-160 0,-2 1 192 15,0-1-192-15,1-1 192 0,3 0-192 0,-1-2 128 16,5-3-128-16,7-2 128 0,3-2-128 0,2-2 128 15,8-2-128-15,2 0 128 0,2 0-128 0,-1 1 0 16,-2 0 0-16,-28 14 0 0,-4 1 0 0,1-1 0 16,2 0 0-16,2-1 0 0,2 0 0 0,2 0 0 15,0-1 0-15,8-2 0 0,6-2 0 0,8-3 0 16,1-1 0-16,0 1 0 0,-4 1 0 0,-5 1 0 16,-5 4 0-16,-4 2 0 0,-5 0 128 0,-2 3-128 0,-2 0 0 0,-4 1 128 15,-1-1-128-15,-2 1 160 0,-3 2-160 0,-1-2 160 16,-1 1-160-16,-1 1 0 0,-1-2 0 0,-1 2 128 15,-2 1-128-15,0 0 0 0,2 0 0 0,0-2 0 16,2-1 0-16,3-1 0 0,3-3 0 0,3 0 0 16,2-1 0-16,-2-1 0 0,1 1 128 0,-1-2-128 15,1 1 0-15,-1-1 0 0,0 0 0 0,0-1 0 16,-1 0 0-16,-1 0 0 0,-1 1 0 0,1 0 0 16,-1 1 896-16,1-2 128 0,1 1 48 0,-2 0 0 15,0 2-800-15,0 0-144 0,-1 1-128 0,0-2 144 16,-1 2-896-16,1-1-176 0,0 1-32 0,-1 0-16 15,4 1 832-15,0-1 144 0,3 0 0 0,1 0 128 16,1-1-128-16,0 1 0 0,-1-2 128 0,-10 7-128 16,-3 0 0-16,0 1 128 0,0 0-128 0,0 0 0 0,3-2 0 15,0 0 0-15,0 1 0 0,1-1 128 0,2-2-128 0,0-1 0 16,2-1 0-16,4-1 0 0,2-3 0 0,0-2 0 16,0 1 0-16,0-1 128 0,1 2-128 0,-3-1 128 15,0 2-128-15,-2-1 128 0,-2 1-128 0,-1 0 0 16,0 3 0-16,1-1 128 0,-1 1-128 0,-2 2 0 15,1-1 0-15,-3 1 0 0,3 1 0 0,-3 0 0 16,0 0 0-16,-1 0 0 0,0 1 0 0,-1-1 0 16,-1 3 0-16,-1-2 0 0,0 2 0 0,-2 1 0 15,0-1 0-15,-1 1 0 0,0 0 0 0,-2 0 0 16,2 2 0-16,-1-1 0 0,-2 1 0 0,1 0 0 16,-1 1 0-16,0-2 0 0,0 2-272 0,1 0 16 0,-1 0 16 0,-1 0 0 31,1 3-368-31,-1-2-80 0,-1 2-16 0,1 1 0 15,-2 1-768-15,0-1-176 0</inkml:trace>
  <inkml:trace contextRef="#ctx0" brushRef="#br0" timeOffset="32638.55">27861 9613 10127 0,'7'-3'896'0,"-2"2"-704"0,1 1-192 0,-3 0 0 0,1-2 864 0,3 1 144 0,7-2 16 0,6-1 16 0,8-3 992 0,3 0 192 0,2-2 32 0,-2-1 16 16,-3 2-80-16,-1-1-16 15,-3-1 0-15,-3 2 0 0,-3-1-528 0,1 1-112 16,-1-2-32-16,1 2 0 0,-2-1-288 0,-1 1-64 16,1-1-16-16,-1 1 0 0,1 1-512 0,-2 0-112 15,2-2 0-15,0 1-16 0,-1 0-272 0,-2 1-48 16,-1 2-16-16,-2 2 0 0,-1 0 16 0,-2 0 0 15,1 3 0-15,-2 2 0 0,0 2-176 0,-3-1 160 16,-1 1-160-16,0 2 160 0,-2 2-160 0,1 2 192 16,-1 4-192-16,-1 3 192 0,0-17-64 0,0 0-128 15,-8 69 192-15,1-39-64 0,-2-2-128 0,-1 1 160 16,0-3-160-16,0-3 160 0,1-2-160 0,0-2 0 16,2-3 144-16,0-1-144 0,1-3 160 0,2-2-32 0,0 0-128 0,0-3 192 15,1 0 0-15,1 0-16 0,0-2 0 0,0-3 0 0,2 1-48 0,2-1-128 16,-2-1 192-16,1-1-64 0,0 0-128 0,1-1 128 15,1 1-128-15,-2-2 128 16,2 1-128-16,-2-1 0 0,2 1 0 0,0 0-176 16,-2-1-448-16,2 1-80 0,-1 1-32 0,-2 1-18672 15</inkml:trace>
  <inkml:trace contextRef="#ctx0" brushRef="#br0" timeOffset="34893.3">28444 8435 13823 0,'-1'-2'1216'0,"1"1"-960"0,0-1-256 0,0 2 0 0,0-1 1856 0,0-1 320 0,0 1 64 0,0-2 0 15,0-1 912-15,1 0 176 0,3 0 48 0,0 1 0 0,5 1-1520 0,-1 4-320 16,5 1-48-16,1 2-16 0,2 2-784 0,1 2-176 16,-17-9-16-16,0 0-16 0,58 36-256 0,-58-36-48 15,0 0-16-15,66 54 0 0,-66-54-160 0,0 0 160 16,64 67-160-16,-64-67 160 0,0 0-160 0,59 66 0 16,-59-66 0-16,0 0 0 0,54 59 0 0,-54-59 0 15,0 0 0-15,0 0 0 0,59 58 0 0,-59-58 128 16,0 0-128-16,0 0 0 0,0 0 160 0,51 41-160 15,-46-37 192-15,0-1-192 0,-1-1 128 0,-3-1-128 16,-1-1 0-16,0-1 0 0,-1-2 0 0,0 0 0 16,-2-1 0-16,0-2 0 15,0-1-1472-15,-3-3-192 0</inkml:trace>
  <inkml:trace contextRef="#ctx0" brushRef="#br0" timeOffset="35143.48">28907 8251 15663 0,'-5'-9'1392'0,"2"5"-1120"0,0 3-272 0,0-1 0 0,2 2 2896 0,-1 2 528 16,0 1 96-16,-3 4 32 15,-2 4-768-15,-4 6-160 0,-3 6-16 0,-2 3-16 0,-1 4-1152 0,0 1-224 16,-1 2-64-16,0 1 0 16,1-2-672-16,0-1-144 0,-2-1-16 0,2-1-16 15,0 0-48-15,-1-1-16 0,1-3 0 0,2-1 0 16,0-2-48-16,1-4-16 0,2-1 0 0,0-2 0 0,2-2-176 15,1-2 160-15,0-1-160 0,2-1 160 0,1-4-160 0,2 0 0 16,3-4 0-16,-1 1 0 16,5-2-320-16,0-2-112 0,3 1-16 0,-1-1-12544 15,4-1-2528-15</inkml:trace>
  <inkml:trace contextRef="#ctx0" brushRef="#br0" timeOffset="35362.97">29149 8699 16575 0,'-2'3'1472'0,"2"-1"-1168"0,0 4-304 0,0-2 0 15,0 1 3200-15,0-3 592 0,0 3 112 0,0 3 32 16,0 6-1120-16,0 5-240 0,0-19-32 0,0 0-16 16,0 63-1264-16,0-63-256 0,0 0-48 0,0 0-16 15,9 72-400-15,-6-58-80 0,0-1-16 0,-1-2 0 16,3-1-160-16,-3-1-32 0,3-1-16 0,-1-1 0 15,0-1-240-15,2-2 0 0,-1 0 0 0,1 1-13616 16,0-1-2608-16</inkml:trace>
  <inkml:trace contextRef="#ctx1" brushRef="#br0">28988 17948 0</inkml:trace>
  <inkml:trace contextRef="#ctx0" brushRef="#br0" timeOffset="69377.03">27389 10968 33167 0,'3'-5'2944'0,"1"1"-2352"0,1 1-464 0,1 1-128 0,0 2 192 0,-1-3 0 0,2-4 16 0,8-5 0 0,9-5 592 15,8-5 112-15,9-5 32 0,6 1 0 0,2 4-192 0,-5 5-48 16,-9 4 0-16,-2 5 0 15,-2 2-320-15,0 6-64 0,-1 3 0 0,-30-3-16 16,0 0-112-16,63 25 0 0,-63-25-16 0,0 0 0 16,0 0-176-16,0 0 160 0,17 75-160 15,-27-56 160-15,-4 0-160 0,-4 0 0 0,-2-1 0 0,-1-1 0 16,-2 0 128-16,-1 0-128 0,1-3 128 0,2 0-128 16,2-2 256-16,0-3-48 0,2 0 0 0,2-3 0 15,-2-2-32-15,5-3-16 0,5 1 0 0,6-2 0 16,5 0-160-16,6-2 0 0,10-1-160 0,-2 1 160 15,-1-1-432-15,4-2 16 0,5 3 0 0,6-3 0 16,6 4-80-16,-2 1-16 0,-5 1 0 0,-17-1 0 16,0 0-48-16,2 2-16 0,-1 1 0 0,-15-3 0 0,0 0 272 0,54 18 48 15,-54-18 16-15,0 0 0 0,61 44 240 0,-61-44 192 16,0 0-48-16,0 0 0 0,19 61 560 0,-20-53 96 16,-5-1 32-16,-2 2 0 0,-4-1-192 0,-3 2-48 15,-6 0 0-15,-10 1 0 0,-12 3 176 0,-6 0 48 16,-3-1 0-16,2-2 0 0,5-2-176 0,4-3-16 15,7-4-16-15,6 0 0 0,8-4-480 0,3 1-128 16,6 0 0-16,2-1 0 16,2 1-528-16,3-1-128 0,0 1-32 0,2-1-19824 0</inkml:trace>
  <inkml:trace contextRef="#ctx0" brushRef="#br0" timeOffset="69881.31">28252 10891 15663 0,'14'-2'688'0,"-11"0"144"0,-2-1-656 0,1 2-176 16,0-1 0-16,0 1 0 0,1-2 2944 0,0 0 576 0,1-2 96 0,4-1 32 0,4-2-704 0,2 1-128 0,3 1-16 0,1 0-16 0,2 2-1632 0,1 3-336 0,2 1-64 0,-1 1-16 31,-22-1-400-31,0 0-80 0,58 18 0 0,-58-18-16 0,0 0-240 0,0 0 176 16,0 0-176-16,25 64 160 0,-30-46-160 0,-5 2 0 16,-4 1 0-16,-5 2 0 0,-2 2 0 0,-3 1 0 15,0-2 0-15,2-2 0 0,0 0 0 0,3-5 0 16,2-2 0-16,0 1 0 0,0-1 272 0,1-1-16 15,1-2-16-15,2-1 0 0,3-3 96 0,2 1 32 0,2-4 0 0,0 1 0 0,4-2-160 0,2 1-16 32,0-3-16-32,2 1 0 0,3 0 16 0,2-2 16 15,3 1 0-15,1-2 0 0,3 0 0 0,0 0 0 16,3-2 0-16,0 1 0 0,1 0-16 0,2-2 0 16,6 1 0-16,-1 0 0 0,3 0 48 0,1-1 0 0,-1 2 0 0,-3 0 0 15,-5-1 0-15,0 1 0 16,0-1 0-16,-2 1 0 0,0-1-112 0,-1 1-128 0,-4 1 176 15,-2-1-176-15,-2 1 0 0,-2 0 0 0,-2 1 0 0,-2-1 0 32,0 1-528-32,-3 1-112 0,-1-1-32 0,-2 1 0 15,-1-1-768-15,-2 1-160 0</inkml:trace>
  <inkml:trace contextRef="#ctx0" brushRef="#br0" timeOffset="70458.42">29020 10927 34095 0,'-7'-6'1504'0,"3"5"320"0,0-1-1456 0,1 1-368 0,2 1 0 0,-1 1 0 0,-1 1 848 0,-2 0 112 0,-4 4 0 0,-1 4 16 0,-4 3 112 0,0 2 32 0,1 4 0 0,1-1 0 16,2 3-752-16,3 2-160 0,1-1-16 0,6-22-16 16,0 0-176-16,0 63 0 0,0-63 144 0,0 0-144 15,0 0 0-15,40 63 144 0,-40-63-144 0,0 0 0 16,52 26 240-16,-52-26-64 0,41 5-16 0,-20-6 0 16,-3-1 128-16,-1-2 32 0,2 0 0 0,-2-2 0 15,0-1 112-15,-2 0 16 0,2-3 16 0,0 0 0 16,-3-1 48-16,0 1 0 0,-1-3 0 0,-3 1 0 15,0-2 96-15,-2-3 32 0,-2 0 0 0,-3-2 0 16,-2 0 0-16,-2-1 16 0,-4-1 0 0,0 2 0 0,-4 1-80 0,-2-1-32 16,-3 2 0-16,-4 1 0 15,-4 0-160-15,-2 5-16 0,-2 4-16 0,-4 2 0 0,2 5-352 0,1 2 144 16,3 2-144-16,1 2 0 16,5 2-256-16,1 1-176 0,4 1-16 0,3 2-16 15,3 2-752-15,3 2-128 0,4 2-48 0,0-18 0 16,0 0-368-16,0 0-80 0</inkml:trace>
  <inkml:trace contextRef="#ctx0" brushRef="#br0" timeOffset="70860.4">29597 11044 38063 0,'3'-21'832'0,"-2"9"192"0,2 1 16 0,-2 3 32 0,2 2-864 0,-3 2-208 0,1-2 0 0,1-4 0 16,-1-2 1280-16,1-5 224 0,-2 0 32 0,-2 2 16 15,-1 6-528-15,-1 2-128 0,-1 4 0 0,-3 3-16 16,1 5-480-16,0 2-80 0,2 6-32 0,-1 1 0 16,0 5-288-16,6-19 0 0,0 0 128 0,-1 63-128 15,1-63 0-15,0 0 0 0,11 71 0 0,-11-71 0 16,0 0-224-16,29 68 48 0,-29-68 16 0,0 0 0 16,0 0-48-16,57 53-16 0,-57-53 0 0,53 19 0 15,-53-19 224-15,59 8-192 0,-29-8 192 0,-1-3-192 0,1 1 192 16,-2-4 0-16,-1-1 0 0,-1 0 0 0,2-3 144 0,-4 0 32 15,-4 1 0-15,-2 0 0 0,-3-1 208 0,1-2 32 16,-3 1 16-16,-3-3 0 0,-6-2 96 0,-1-3 32 16,0-1 0-16,-1 0 0 0,1 2 256 0,-6-2 48 15,-7-1 16-15,-5-5 0 0,-2 2-192 0,-4 2-48 16,-2 1 0-16,-2 2 0 0,-1 6-208 0,-2 4-48 0,0 1-16 16,-2 4 0-16,-2 3-368 0,2 1 0 0,3 3 0 15,2 2 128 1,2 4-528-16,2 2-112 0,3 5 0 0,1 3-16 15,4 4-880-15,2 0-192 0,4 1-16 0,2 2-16 16,5-26-288-16,-3 54-64 0</inkml:trace>
  <inkml:trace contextRef="#ctx0" brushRef="#br0" timeOffset="71243">30443 10939 31263 0,'0'-12'688'0,"-3"5"144"0,0 0 16 0,2-1 48 0,1 6-720 0,-2-1-176 0,0 1 0 0,-3 0 0 0,-2-1 2176 0,-3 0 384 0,-1 2 96 0,-3 1 16 0,0 5-1648 16,0 2-336-16,0 5-64 0,2 2-16 0,2 1-368 0,0 2-80 16,3 3-16-16,2 1 0 15,1 2-144-15,2-1 0 0,2-22 0 0,3 48 0 0,-3-48 0 0,0 0 0 16,30 64 0-16,-30-64 0 15,0 0 0-15,59 44 0 0,-59-44 0 0,51 15 0 16,-51-15 192-16,59 3 16 0,-26-4 0 0,-2-2 0 16,-7 0 128-16,1-4 32 0,-1-2 0 0,2 0 0 15,-9 3 144-15,-2-1 16 0,1 0 16 0,1-3 0 16,2-4 208-16,7-7 32 0,1-2 16 0,-1-4 0 16,-2-4 160-16,-5-1 48 0,-5-2 0 0,-6 0 0 0,-6 1 256 0,-5-1 48 15,-5 0 16-15,-5-1 0 0,-7 1-1072 0,-3 3-256 16,-1 3 0-16,-2 4 0 0,-3 4 0 0,1 3 0 15,-2 4 0-15,-1 5 144 16,0 2-800-16,-1 5-128 0,1 7-32 0,0 2-16160 16,2 3-3248-16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9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57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98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8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89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06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32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67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168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204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0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07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2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760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31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97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200.png"/><Relationship Id="rId4" Type="http://schemas.openxmlformats.org/officeDocument/2006/relationships/customXml" Target="../ink/ink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8.tiff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3" Type="http://schemas.openxmlformats.org/officeDocument/2006/relationships/image" Target="../media/image8.tiff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280.png"/><Relationship Id="rId4" Type="http://schemas.openxmlformats.org/officeDocument/2006/relationships/customXml" Target="../ink/ink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290.png"/><Relationship Id="rId4" Type="http://schemas.openxmlformats.org/officeDocument/2006/relationships/customXml" Target="../ink/ink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2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0.png"/><Relationship Id="rId4" Type="http://schemas.openxmlformats.org/officeDocument/2006/relationships/customXml" Target="../ink/ink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5.xml"/><Relationship Id="rId5" Type="http://schemas.openxmlformats.org/officeDocument/2006/relationships/image" Target="../media/image34.png"/><Relationship Id="rId4" Type="http://schemas.openxmlformats.org/officeDocument/2006/relationships/customXml" Target="../ink/ink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customXml" Target="../ink/ink2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customXml" Target="../ink/ink2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customXml" Target="../ink/ink2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customXml" Target="../ink/ink28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4.gif"/><Relationship Id="rId7" Type="http://schemas.openxmlformats.org/officeDocument/2006/relationships/customXml" Target="../ink/ink3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customXml" Target="../ink/ink3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customXml" Target="../ink/ink3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gif"/><Relationship Id="rId7" Type="http://schemas.openxmlformats.org/officeDocument/2006/relationships/customXml" Target="../ink/ink3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customXml" Target="../ink/ink33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customXml" Target="../ink/ink3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51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50.png"/><Relationship Id="rId5" Type="http://schemas.openxmlformats.org/officeDocument/2006/relationships/tags" Target="../tags/tag6.xml"/><Relationship Id="rId10" Type="http://schemas.openxmlformats.org/officeDocument/2006/relationships/image" Target="../media/image49.svg"/><Relationship Id="rId4" Type="http://schemas.openxmlformats.org/officeDocument/2006/relationships/tags" Target="../tags/tag5.xml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0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53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52.png"/><Relationship Id="rId5" Type="http://schemas.openxmlformats.org/officeDocument/2006/relationships/tags" Target="../tags/tag13.xml"/><Relationship Id="rId10" Type="http://schemas.openxmlformats.org/officeDocument/2006/relationships/image" Target="../media/image49.svg"/><Relationship Id="rId4" Type="http://schemas.openxmlformats.org/officeDocument/2006/relationships/tags" Target="../tags/tag12.xml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0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53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52.png"/><Relationship Id="rId5" Type="http://schemas.openxmlformats.org/officeDocument/2006/relationships/tags" Target="../tags/tag20.xml"/><Relationship Id="rId10" Type="http://schemas.openxmlformats.org/officeDocument/2006/relationships/image" Target="../media/image49.svg"/><Relationship Id="rId4" Type="http://schemas.openxmlformats.org/officeDocument/2006/relationships/tags" Target="../tags/tag19.xml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0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53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52.png"/><Relationship Id="rId5" Type="http://schemas.openxmlformats.org/officeDocument/2006/relationships/tags" Target="../tags/tag27.xml"/><Relationship Id="rId10" Type="http://schemas.openxmlformats.org/officeDocument/2006/relationships/image" Target="../media/image49.svg"/><Relationship Id="rId4" Type="http://schemas.openxmlformats.org/officeDocument/2006/relationships/tags" Target="../tags/tag26.xml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5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1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50.png"/><Relationship Id="rId5" Type="http://schemas.openxmlformats.org/officeDocument/2006/relationships/tags" Target="../tags/tag34.xml"/><Relationship Id="rId10" Type="http://schemas.openxmlformats.org/officeDocument/2006/relationships/image" Target="../media/image49.svg"/><Relationship Id="rId4" Type="http://schemas.openxmlformats.org/officeDocument/2006/relationships/tags" Target="../tags/tag33.xml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tiff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customXml" Target="../ink/ink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customXml" Target="../ink/ink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tiff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customXml" Target="../ink/ink10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MLR with Categorical Predictors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sp>
        <p:nvSpPr>
          <p:cNvPr id="32" name="Google Shape;251;p1">
            <a:extLst>
              <a:ext uri="{FF2B5EF4-FFF2-40B4-BE49-F238E27FC236}">
                <a16:creationId xmlns:a16="http://schemas.microsoft.com/office/drawing/2014/main" id="{29BCE3BA-8CB0-3017-375A-897606939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Levels of a qualitative factor are defined only by the categories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050" name="Picture 2" descr="Frequency Table - Categorical Data">
            <a:extLst>
              <a:ext uri="{FF2B5EF4-FFF2-40B4-BE49-F238E27FC236}">
                <a16:creationId xmlns:a16="http://schemas.microsoft.com/office/drawing/2014/main" id="{E03E62F9-B8FB-9D11-24E5-EA571F265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40" b="13689"/>
          <a:stretch/>
        </p:blipFill>
        <p:spPr bwMode="auto">
          <a:xfrm>
            <a:off x="958526" y="2545597"/>
            <a:ext cx="1710207" cy="28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33DBD7B-A735-93DC-19A4-8B59F0F2E778}"/>
              </a:ext>
            </a:extLst>
          </p:cNvPr>
          <p:cNvSpPr/>
          <p:nvPr/>
        </p:nvSpPr>
        <p:spPr>
          <a:xfrm>
            <a:off x="3335538" y="3970926"/>
            <a:ext cx="2218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6 levels</a:t>
            </a:r>
            <a:endParaRPr lang="en-US" sz="2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9A11886-E518-5135-B9B0-24CCA038D39D}"/>
              </a:ext>
            </a:extLst>
          </p:cNvPr>
          <p:cNvSpPr/>
          <p:nvPr/>
        </p:nvSpPr>
        <p:spPr>
          <a:xfrm>
            <a:off x="2668733" y="3022168"/>
            <a:ext cx="666805" cy="23712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1A8C786-2DFF-9371-7888-EBFFFBD9B6DA}"/>
                  </a:ext>
                </a:extLst>
              </p14:cNvPr>
              <p14:cNvContentPartPr/>
              <p14:nvPr/>
            </p14:nvContentPartPr>
            <p14:xfrm>
              <a:off x="746280" y="533520"/>
              <a:ext cx="10833480" cy="547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1A8C786-2DFF-9371-7888-EBFFFBD9B6D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6920" y="524160"/>
                <a:ext cx="10852200" cy="54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CA5C9A-E8F8-9F27-6600-65D965250381}"/>
                  </a:ext>
                </a:extLst>
              </p14:cNvPr>
              <p14:cNvContentPartPr/>
              <p14:nvPr/>
            </p14:nvContentPartPr>
            <p14:xfrm>
              <a:off x="826920" y="2526480"/>
              <a:ext cx="3767400" cy="2608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CA5C9A-E8F8-9F27-6600-65D96525038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560" y="2517120"/>
                <a:ext cx="3786120" cy="26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ADA87-B8FC-461B-A558-12AEE2D0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5184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9514F-7754-F570-0A74-EC34C9722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57"/>
          <a:stretch/>
        </p:blipFill>
        <p:spPr>
          <a:xfrm>
            <a:off x="921327" y="5850082"/>
            <a:ext cx="4260232" cy="3129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C179362-8EF8-190E-88DD-3FF96908373E}"/>
                  </a:ext>
                </a:extLst>
              </p14:cNvPr>
              <p14:cNvContentPartPr/>
              <p14:nvPr/>
            </p14:nvContentPartPr>
            <p14:xfrm>
              <a:off x="8188200" y="2036880"/>
              <a:ext cx="2208600" cy="575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C179362-8EF8-190E-88DD-3FF96908373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78840" y="2027520"/>
                <a:ext cx="2227320" cy="59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E357DBE-9FA9-E2AC-429C-8A58BA2240EE}"/>
                  </a:ext>
                </a:extLst>
              </p14:cNvPr>
              <p14:cNvContentPartPr/>
              <p14:nvPr/>
            </p14:nvContentPartPr>
            <p14:xfrm>
              <a:off x="1109880" y="5356080"/>
              <a:ext cx="694800" cy="19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E357DBE-9FA9-E2AC-429C-8A58BA2240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00520" y="5346720"/>
                <a:ext cx="713520" cy="21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649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C1175-549C-551B-EC31-2B90D8C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5"/>
          <a:stretch/>
        </p:blipFill>
        <p:spPr>
          <a:xfrm>
            <a:off x="952306" y="5839690"/>
            <a:ext cx="7389423" cy="326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C97E3B-8009-7D15-ADC8-3987512B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27" y="44338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6186A-7FF3-72B9-3EBB-DF23CB8AE56D}"/>
                  </a:ext>
                </a:extLst>
              </p14:cNvPr>
              <p14:cNvContentPartPr/>
              <p14:nvPr/>
            </p14:nvContentPartPr>
            <p14:xfrm>
              <a:off x="1044720" y="1364040"/>
              <a:ext cx="9371880" cy="492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6186A-7FF3-72B9-3EBB-DF23CB8AE56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5360" y="1354680"/>
                <a:ext cx="9390600" cy="49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7F27853-E008-C828-638E-F542924341EB}"/>
                  </a:ext>
                </a:extLst>
              </p14:cNvPr>
              <p14:cNvContentPartPr/>
              <p14:nvPr/>
            </p14:nvContentPartPr>
            <p14:xfrm>
              <a:off x="1522080" y="5727240"/>
              <a:ext cx="3163320" cy="927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7F27853-E008-C828-638E-F542924341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12720" y="5717880"/>
                <a:ext cx="3182040" cy="9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236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Reference Level Categorical Variables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dummy-encoding.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Reference or base level is the level we compare against.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By default, most programming languages use alphabetical order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098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706F7B25-FF99-F7FA-6712-C2E8E939B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78569" y="3657599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C3E49D-01C8-E84E-2852-9414477A5DEC}"/>
              </a:ext>
            </a:extLst>
          </p:cNvPr>
          <p:cNvSpPr/>
          <p:nvPr/>
        </p:nvSpPr>
        <p:spPr>
          <a:xfrm>
            <a:off x="978569" y="3657600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5D135-3AFB-3485-6446-38D6C2F27132}"/>
              </a:ext>
            </a:extLst>
          </p:cNvPr>
          <p:cNvSpPr/>
          <p:nvPr/>
        </p:nvSpPr>
        <p:spPr>
          <a:xfrm>
            <a:off x="3640338" y="369015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Default reference (base) level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ED4DE55-3E46-D8A8-8308-86708FA11251}"/>
                  </a:ext>
                </a:extLst>
              </p14:cNvPr>
              <p14:cNvContentPartPr/>
              <p14:nvPr/>
            </p14:nvContentPartPr>
            <p14:xfrm>
              <a:off x="443160" y="2121480"/>
              <a:ext cx="8530200" cy="4550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ED4DE55-3E46-D8A8-8308-86708FA1125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3800" y="2112120"/>
                <a:ext cx="8548920" cy="45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3C8BDA3-01DA-C282-9D98-9ACEB2EF6BF2}"/>
                  </a:ext>
                </a:extLst>
              </p14:cNvPr>
              <p14:cNvContentPartPr/>
              <p14:nvPr/>
            </p14:nvContentPartPr>
            <p14:xfrm>
              <a:off x="1057320" y="3707640"/>
              <a:ext cx="1856160" cy="177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3C8BDA3-01DA-C282-9D98-9ACEB2EF6B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7960" y="3698280"/>
                <a:ext cx="1874880" cy="179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392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5B2B82AB-0D88-FBA8-01E7-A0655515D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62527" y="3196388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BEC60-05F4-1E86-B733-F3824F43FACF}"/>
              </a:ext>
            </a:extLst>
          </p:cNvPr>
          <p:cNvSpPr/>
          <p:nvPr/>
        </p:nvSpPr>
        <p:spPr>
          <a:xfrm>
            <a:off x="962527" y="4102766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E024-E476-8065-ADA0-2AA5C6208551}"/>
              </a:ext>
            </a:extLst>
          </p:cNvPr>
          <p:cNvSpPr/>
          <p:nvPr/>
        </p:nvSpPr>
        <p:spPr>
          <a:xfrm>
            <a:off x="3689074" y="410276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New reference (base) level</a:t>
            </a:r>
            <a:endParaRPr lang="en-US" sz="2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CF959E5-B61B-4301-FFBE-ED968217CB5C}"/>
                  </a:ext>
                </a:extLst>
              </p14:cNvPr>
              <p14:cNvContentPartPr/>
              <p14:nvPr/>
            </p14:nvContentPartPr>
            <p14:xfrm>
              <a:off x="609840" y="3252240"/>
              <a:ext cx="2327400" cy="1823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CF959E5-B61B-4301-FFBE-ED968217CB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80" y="3242880"/>
                <a:ext cx="2346120" cy="18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5F0DA2A-9A43-DC44-07F7-0CAB35CC58D9}"/>
                  </a:ext>
                </a:extLst>
              </p14:cNvPr>
              <p14:cNvContentPartPr/>
              <p14:nvPr/>
            </p14:nvContentPartPr>
            <p14:xfrm>
              <a:off x="3411000" y="3297240"/>
              <a:ext cx="1711080" cy="199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5F0DA2A-9A43-DC44-07F7-0CAB35CC58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1640" y="3287880"/>
                <a:ext cx="1729800" cy="201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01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FBBEC-BA00-A4D4-75C9-7C73EB887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90074" y="2566205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5F932-3964-1419-43E7-D6298DF8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309404"/>
            <a:ext cx="7772400" cy="110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1CA3C1A-DCE0-88A3-6747-B199263F0FA3}"/>
                  </a:ext>
                </a:extLst>
              </p14:cNvPr>
              <p14:cNvContentPartPr/>
              <p14:nvPr/>
            </p14:nvContentPartPr>
            <p14:xfrm>
              <a:off x="3571560" y="5600880"/>
              <a:ext cx="4325760" cy="531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1CA3C1A-DCE0-88A3-6747-B199263F0F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2200" y="5591520"/>
                <a:ext cx="4344480" cy="55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329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Encoding Categorical Variables</a:t>
            </a:r>
            <a:endParaRPr dirty="0"/>
          </a:p>
        </p:txBody>
      </p:sp>
      <p:pic>
        <p:nvPicPr>
          <p:cNvPr id="7170" name="Picture 2" descr="Categorical Features in XGBoost Without Manual Encoding | NVIDIA Technical  Blog">
            <a:extLst>
              <a:ext uri="{FF2B5EF4-FFF2-40B4-BE49-F238E27FC236}">
                <a16:creationId xmlns:a16="http://schemas.microsoft.com/office/drawing/2014/main" id="{CAABB349-19EE-0A96-7311-16767EE0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61" y="4182249"/>
            <a:ext cx="3750678" cy="2110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659CF5-6830-B85C-CEE9-5053B8DEB350}"/>
                  </a:ext>
                </a:extLst>
              </p14:cNvPr>
              <p14:cNvContentPartPr/>
              <p14:nvPr/>
            </p14:nvContentPartPr>
            <p14:xfrm>
              <a:off x="7048080" y="2520360"/>
              <a:ext cx="2138400" cy="2314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659CF5-6830-B85C-CEE9-5053B8DEB3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8720" y="2511000"/>
                <a:ext cx="2157120" cy="233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120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Variable Encoding</a:t>
            </a:r>
            <a:endParaRPr dirty="0"/>
          </a:p>
        </p:txBody>
      </p:sp>
      <p:pic>
        <p:nvPicPr>
          <p:cNvPr id="2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8E32C350-9CAC-50D9-A376-3224F8F7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9" y="2261825"/>
            <a:ext cx="7549985" cy="2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3037093-2205-B82C-25EA-508ABE24A8A3}"/>
              </a:ext>
            </a:extLst>
          </p:cNvPr>
          <p:cNvSpPr/>
          <p:nvPr/>
        </p:nvSpPr>
        <p:spPr>
          <a:xfrm rot="5400000">
            <a:off x="3971634" y="3457555"/>
            <a:ext cx="513434" cy="3268639"/>
          </a:xfrm>
          <a:prstGeom prst="righ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B9EDC-FC4E-1A1B-0EB2-B9EB80CA3649}"/>
              </a:ext>
            </a:extLst>
          </p:cNvPr>
          <p:cNvSpPr txBox="1"/>
          <p:nvPr/>
        </p:nvSpPr>
        <p:spPr>
          <a:xfrm>
            <a:off x="2048122" y="5422816"/>
            <a:ext cx="452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Model matrix needs to be completely numeric</a:t>
            </a:r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33284767-AD0E-D06B-CB76-CC7FC08E9C7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Every categorical variable has to be encoded numerically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5CA7C3E-4DCD-4230-7C70-BBB31EE47D9F}"/>
                  </a:ext>
                </a:extLst>
              </p14:cNvPr>
              <p14:cNvContentPartPr/>
              <p14:nvPr/>
            </p14:nvContentPartPr>
            <p14:xfrm>
              <a:off x="3994920" y="2282760"/>
              <a:ext cx="1267920" cy="260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5CA7C3E-4DCD-4230-7C70-BBB31EE47D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5560" y="2273400"/>
                <a:ext cx="1286640" cy="262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56D3E3-6B82-15C2-A48F-4CDC1A3E0E5A}"/>
                  </a:ext>
                </a:extLst>
              </p14:cNvPr>
              <p14:cNvContentPartPr/>
              <p14:nvPr/>
            </p14:nvContentPartPr>
            <p14:xfrm>
              <a:off x="2735280" y="2174760"/>
              <a:ext cx="2040120" cy="16484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56D3E3-6B82-15C2-A48F-4CDC1A3E0E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25920" y="2165400"/>
                <a:ext cx="2058840" cy="166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C5B0D-2EFD-4A5F-073E-49B17E89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2050"/>
            <a:ext cx="6974977" cy="4691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51B1A-CAA3-E729-A978-8559FC89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3" y="1609297"/>
            <a:ext cx="3896201" cy="16632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147D60A-00B8-14C8-7DAF-285040BBFE64}"/>
                  </a:ext>
                </a:extLst>
              </p14:cNvPr>
              <p14:cNvContentPartPr/>
              <p14:nvPr/>
            </p14:nvContentPartPr>
            <p14:xfrm>
              <a:off x="1833840" y="1592640"/>
              <a:ext cx="9059400" cy="3869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147D60A-00B8-14C8-7DAF-285040BBFE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24480" y="1583280"/>
                <a:ext cx="9078120" cy="38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C81D613-9313-55B0-0C5A-C19CC74B592D}"/>
                  </a:ext>
                </a:extLst>
              </p14:cNvPr>
              <p14:cNvContentPartPr/>
              <p14:nvPr/>
            </p14:nvContentPartPr>
            <p14:xfrm>
              <a:off x="5661000" y="3682800"/>
              <a:ext cx="227880" cy="10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C81D613-9313-55B0-0C5A-C19CC74B59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1640" y="3673440"/>
                <a:ext cx="246600" cy="1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406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More on Variable Types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9E1A1-62A2-34AC-4825-DF5EA83B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26" y="4094119"/>
            <a:ext cx="2559948" cy="2275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2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BC5CCDAF-407D-D387-D707-D6E876D7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2" y="1690688"/>
            <a:ext cx="6841396" cy="3202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4218B-04E5-82D5-46EC-6899C7B5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3" y="5391749"/>
            <a:ext cx="6569638" cy="38741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4C36E0-4A81-7108-48C8-C6A7B98D6E16}"/>
                  </a:ext>
                </a:extLst>
              </p14:cNvPr>
              <p14:cNvContentPartPr/>
              <p14:nvPr/>
            </p14:nvContentPartPr>
            <p14:xfrm>
              <a:off x="960840" y="3079080"/>
              <a:ext cx="7593840" cy="2895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4C36E0-4A81-7108-48C8-C6A7B98D6E1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480" y="3069720"/>
                <a:ext cx="7612560" cy="29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D84EDD1-BDFD-D80D-8C7A-5C9116D7D1D6}"/>
                  </a:ext>
                </a:extLst>
              </p14:cNvPr>
              <p14:cNvContentPartPr/>
              <p14:nvPr/>
            </p14:nvContentPartPr>
            <p14:xfrm>
              <a:off x="269640" y="5403600"/>
              <a:ext cx="8105760" cy="472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D84EDD1-BDFD-D80D-8C7A-5C9116D7D1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0280" y="5394240"/>
                <a:ext cx="8124480" cy="49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272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One-Hot 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One-hot encoding creates 1 dummy variable per level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060018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567196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9" b="4297"/>
          <a:stretch/>
        </p:blipFill>
        <p:spPr bwMode="auto">
          <a:xfrm>
            <a:off x="4065896" y="2567196"/>
            <a:ext cx="711047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40B20F-715F-9B35-2776-5B85436DBF3D}"/>
                  </a:ext>
                </a:extLst>
              </p14:cNvPr>
              <p14:cNvContentPartPr/>
              <p14:nvPr/>
            </p14:nvContentPartPr>
            <p14:xfrm>
              <a:off x="5323680" y="2144520"/>
              <a:ext cx="5616720" cy="372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40B20F-715F-9B35-2776-5B85436DBF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14320" y="2135160"/>
                <a:ext cx="5635440" cy="37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A4D72B8-D440-9F33-36A2-68D2E3F2B97D}"/>
                  </a:ext>
                </a:extLst>
              </p14:cNvPr>
              <p14:cNvContentPartPr/>
              <p14:nvPr/>
            </p14:nvContentPartPr>
            <p14:xfrm>
              <a:off x="5116320" y="2307960"/>
              <a:ext cx="4669200" cy="3329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A4D72B8-D440-9F33-36A2-68D2E3F2B97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6960" y="2298600"/>
                <a:ext cx="4687920" cy="33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991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30305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81023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81023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7" t="26481" r="29583" b="2165"/>
          <a:stretch/>
        </p:blipFill>
        <p:spPr bwMode="auto">
          <a:xfrm>
            <a:off x="6646726" y="2906239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9D383BE-9C02-D873-71CD-1F3A67ABDCDB}"/>
                  </a:ext>
                </a:extLst>
              </p14:cNvPr>
              <p14:cNvContentPartPr/>
              <p14:nvPr/>
            </p14:nvContentPartPr>
            <p14:xfrm>
              <a:off x="4824360" y="1675440"/>
              <a:ext cx="2751480" cy="1980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9D383BE-9C02-D873-71CD-1F3A67ABDCD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15000" y="1666080"/>
                <a:ext cx="2770200" cy="199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017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44644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95362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95362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24367" r="9431" b="1609"/>
          <a:stretch/>
        </p:blipFill>
        <p:spPr bwMode="auto">
          <a:xfrm>
            <a:off x="6801853" y="2953627"/>
            <a:ext cx="1443790" cy="2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B80766A2-CEA7-4E67-ABF1-B8192B007C6C}"/>
              </a:ext>
            </a:extLst>
          </p:cNvPr>
          <p:cNvSpPr txBox="1">
            <a:spLocks/>
          </p:cNvSpPr>
          <p:nvPr/>
        </p:nvSpPr>
        <p:spPr>
          <a:xfrm>
            <a:off x="807466" y="1628064"/>
            <a:ext cx="11075633" cy="9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623AC2F-41D0-BA63-3AB6-EE67147498FD}"/>
                  </a:ext>
                </a:extLst>
              </p14:cNvPr>
              <p14:cNvContentPartPr/>
              <p14:nvPr/>
            </p14:nvContentPartPr>
            <p14:xfrm>
              <a:off x="6567480" y="459000"/>
              <a:ext cx="5295960" cy="364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623AC2F-41D0-BA63-3AB6-EE67147498F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58120" y="449640"/>
                <a:ext cx="5314680" cy="36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EED26E-3E65-F35C-90D3-9FDA860F10B8}"/>
                  </a:ext>
                </a:extLst>
              </p14:cNvPr>
              <p14:cNvContentPartPr/>
              <p14:nvPr/>
            </p14:nvContentPartPr>
            <p14:xfrm>
              <a:off x="4959000" y="2720160"/>
              <a:ext cx="3626280" cy="93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EED26E-3E65-F35C-90D3-9FDA860F10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9640" y="2710800"/>
                <a:ext cx="3645000" cy="9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65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0BA293-4D02-85F7-F382-FFCEFF244405}"/>
                  </a:ext>
                </a:extLst>
              </p14:cNvPr>
              <p14:cNvContentPartPr/>
              <p14:nvPr/>
            </p14:nvContentPartPr>
            <p14:xfrm>
              <a:off x="3524760" y="439200"/>
              <a:ext cx="8334000" cy="6380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0BA293-4D02-85F7-F382-FFCEFF2444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15400" y="429840"/>
                <a:ext cx="8352720" cy="63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253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B67B4FD-12A1-C697-1C37-16C7AE7C014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A5B6DAB-D1FB-686B-B205-B9D2F6046D4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EF112-D111-5010-AF44-0BC6124837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An airline company wants to predict the fare price (in dollars) for flights departing from different airports. The company runs a linear regression with FARE as the dependent variable and five airports as the independent variable. The airports are:
	•	Airport A
	•	Airport B
	•	Airport C
	•	Airport D
	•	Airport E
“Airport A” is used as the baseline category, and dummy variables are created for the other airports:  D_B ,  D_C ,  D_D , and  D_E. What is the expected fare for a flight departing from Airport D with a distance of 500 miles?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4F53E1-BFBE-2BDA-50A8-2B77D1D240E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F618B3-F7AA-5402-2F75-AE9377A6048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DC6585-A7CD-2EB0-523D-A6693BA0A58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5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2" name="Picture 2" descr="How to Create Dummy Variables in Excel (Step-by-Step)">
            <a:extLst>
              <a:ext uri="{FF2B5EF4-FFF2-40B4-BE49-F238E27FC236}">
                <a16:creationId xmlns:a16="http://schemas.microsoft.com/office/drawing/2014/main" id="{B83395CF-228D-3A57-15A7-F576308E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838200" y="1541369"/>
            <a:ext cx="9144000" cy="37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q_04_p214b">
            <a:extLst>
              <a:ext uri="{FF2B5EF4-FFF2-40B4-BE49-F238E27FC236}">
                <a16:creationId xmlns:a16="http://schemas.microsoft.com/office/drawing/2014/main" id="{1ABFB913-8240-1D00-0E99-F0617C275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991" r="6696" b="44654"/>
          <a:stretch/>
        </p:blipFill>
        <p:spPr bwMode="auto">
          <a:xfrm>
            <a:off x="4459704" y="5316630"/>
            <a:ext cx="6571433" cy="12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11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2" descr="eq_04_p214b">
            <a:extLst>
              <a:ext uri="{FF2B5EF4-FFF2-40B4-BE49-F238E27FC236}">
                <a16:creationId xmlns:a16="http://schemas.microsoft.com/office/drawing/2014/main" id="{73679261-3ED7-3A66-E4A2-6F0F11A0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7389"/>
            <a:ext cx="8869363" cy="44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A73A17-A881-3558-1817-E9804C8FAAF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C25F5-7ECA-FFF6-1C7D-DB6A8F6271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You run a linear regression with Income as the dependent variable, and Age, Marital Status (dummy variables: Married and Divorced, with Single as the baseline), as the independent variables. Based on this regression output, what is the expected income of a 40-year-old divorced individual?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47E78F-3FFF-C4F5-2889-73D35ED8B59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F9DBF31-1F9B-6EA6-D504-ECA81A155D7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0B6384-9F57-EB6B-219E-DF68D560D2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798E44-E2ED-A0B7-E675-C818C9D5DF0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307F1E1-4E4B-B6EE-6C81-04CBED2EDCD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1EF8E-E554-437E-3B29-360B076C87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In a linear regression model where Income is the dependent variable, and Age and Marital Status (with dummy variables: Married and Divorced, using Single as the baseline) are the independent variables. What is the correct interpretation of the y-intercept (30,000) in this regression equation?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C4FC59-40FC-8104-E9F9-74D93991E1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3B7BE1-D5B6-6FAB-1DD3-DA82E16D18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3B7AA7-00CF-A3D8-6273-E32A45EE9D4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AC4DAD-EB79-D2FF-6112-74EBBD41C45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76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Predictors: </a:t>
            </a:r>
            <a:r>
              <a:rPr lang="en-US" dirty="0"/>
              <a:t>assume numerical values corresponding to points on a line.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Qualitative (Categorical or Factor) Predictors: </a:t>
            </a:r>
            <a:r>
              <a:rPr lang="en-US" dirty="0"/>
              <a:t>have categories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1026" name="Picture 2" descr="Variables and Types of Variables. A brief and didactic article about… | by  Kapil Pant | Medium">
            <a:extLst>
              <a:ext uri="{FF2B5EF4-FFF2-40B4-BE49-F238E27FC236}">
                <a16:creationId xmlns:a16="http://schemas.microsoft.com/office/drawing/2014/main" id="{9EA8B108-3859-04F0-F729-9D86CD60B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5650" r="17484" b="6610"/>
          <a:stretch/>
        </p:blipFill>
        <p:spPr bwMode="auto">
          <a:xfrm>
            <a:off x="1084881" y="3114205"/>
            <a:ext cx="4541005" cy="34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EB6B43-34FD-0D90-CED8-645BD30AA0F4}"/>
                  </a:ext>
                </a:extLst>
              </p14:cNvPr>
              <p14:cNvContentPartPr/>
              <p14:nvPr/>
            </p14:nvContentPartPr>
            <p14:xfrm>
              <a:off x="884880" y="3270240"/>
              <a:ext cx="10567080" cy="2632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EB6B43-34FD-0D90-CED8-645BD30AA0F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5520" y="3260880"/>
                <a:ext cx="10585800" cy="26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34133DA-63C2-4E27-6C3D-BD061DA74252}"/>
                  </a:ext>
                </a:extLst>
              </p14:cNvPr>
              <p14:cNvContentPartPr/>
              <p14:nvPr/>
            </p14:nvContentPartPr>
            <p14:xfrm>
              <a:off x="6084360" y="5869440"/>
              <a:ext cx="2234880" cy="4845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34133DA-63C2-4E27-6C3D-BD061DA742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75000" y="5860080"/>
                <a:ext cx="2253600" cy="50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5BDBC3-5A74-A759-94FF-142CEA34663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1585BE-3BFF-9F75-AC6C-B930EDD218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company wants to predict employee satisfaction (measured on a scale of 1 to 100) based on their role in the company and their years of experience. 
The roles are categorized into four groups: Junior Staff, Mid-level Staff, Senior Staff, and Management. A linear regression is run using “Junior Staff” as the baseline, with dummy variables created for the other roles. Based on this regression model, what is the expected satisfaction score for a Mid-level Staff member with 5 years of experience?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64A281-9A03-6CA7-2727-A70E24CEAC6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4F4206-F348-5DDF-25C7-F5AB2090747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A02E0-2B5D-A88B-9E4B-E8622356CF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4A017F-CC81-02DD-D7E3-E9AD19B88C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34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456F276-9EF6-54F4-ECC2-99354F1AE3D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F5E139-C87E-EE42-3AB8-3BED35AE787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5980B-6CE1-D630-745E-154070DACA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company wants to predict employee satisfaction (measured on a scale of 1 to 100) based on their role in the company and their years of experience. The roles are categorized into four groups: Junior Staff, Mid-level Staff, Senior Staff, and Management. A linear regression is run using “Junior Staff” as the baseline, with dummy variables created for the other roles. Which role earns the least?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4CB070-4E82-A8FE-5A0F-E54785C988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37460C2-2151-42F3-60E4-509B8787001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131CAD-5FF8-3D32-C80D-E00B9822DE2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/>
              <a:t>We may need to correct types on real data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24024" y="2758699"/>
            <a:ext cx="9076385" cy="36082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61C15E-BA80-67CB-32C9-8B1536B6DC60}"/>
                  </a:ext>
                </a:extLst>
              </p14:cNvPr>
              <p14:cNvContentPartPr/>
              <p14:nvPr/>
            </p14:nvContentPartPr>
            <p14:xfrm>
              <a:off x="1208880" y="504000"/>
              <a:ext cx="10815840" cy="6330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61C15E-BA80-67CB-32C9-8B1536B6DC6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99520" y="494640"/>
                <a:ext cx="10834560" cy="63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8AAE8BD-5DEB-6455-79B0-78EF1CA01956}"/>
                  </a:ext>
                </a:extLst>
              </p14:cNvPr>
              <p14:cNvContentPartPr/>
              <p14:nvPr/>
            </p14:nvContentPartPr>
            <p14:xfrm>
              <a:off x="3400200" y="6165720"/>
              <a:ext cx="224280" cy="214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8AAE8BD-5DEB-6455-79B0-78EF1CA019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0840" y="6156360"/>
                <a:ext cx="24300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422399"/>
            <a:ext cx="6900420" cy="274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01778-51F9-D5D4-B5DF-6A098059E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62"/>
          <a:stretch/>
        </p:blipFill>
        <p:spPr>
          <a:xfrm>
            <a:off x="955452" y="5435601"/>
            <a:ext cx="5497303" cy="1189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DAC4A-5A86-5F17-923D-E84465AE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97" y="4159882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6925BB-3598-ADFC-E447-BCC7BBDDC946}"/>
                  </a:ext>
                </a:extLst>
              </p14:cNvPr>
              <p14:cNvContentPartPr/>
              <p14:nvPr/>
            </p14:nvContentPartPr>
            <p14:xfrm>
              <a:off x="873360" y="4345560"/>
              <a:ext cx="9676080" cy="2308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6925BB-3598-ADFC-E447-BCC7BBDDC9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4000" y="4336200"/>
                <a:ext cx="9694800" cy="232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981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categorical</a:t>
            </a:r>
            <a:r>
              <a:rPr lang="en-US" dirty="0"/>
              <a:t> variables to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numeric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138311" y="3383844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52E6FF-74C7-FB92-9B1D-326B0AAA0D7E}"/>
                  </a:ext>
                </a:extLst>
              </p14:cNvPr>
              <p14:cNvContentPartPr/>
              <p14:nvPr/>
            </p14:nvContentPartPr>
            <p14:xfrm>
              <a:off x="3146400" y="2629080"/>
              <a:ext cx="2474280" cy="3405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52E6FF-74C7-FB92-9B1D-326B0AAA0D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7040" y="2619720"/>
                <a:ext cx="2493000" cy="342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237041" y="2329959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F2E63-31EB-1039-C69F-65C505E9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40" y="4362275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091379-BA95-8159-E6DD-E05920C12A76}"/>
                  </a:ext>
                </a:extLst>
              </p14:cNvPr>
              <p14:cNvContentPartPr/>
              <p14:nvPr/>
            </p14:nvContentPartPr>
            <p14:xfrm>
              <a:off x="1117440" y="2855880"/>
              <a:ext cx="7191720" cy="3402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091379-BA95-8159-E6DD-E05920C12A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08080" y="2846520"/>
                <a:ext cx="7210440" cy="34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42F69EF-75F0-1473-59E3-C2A46096A7CE}"/>
                  </a:ext>
                </a:extLst>
              </p14:cNvPr>
              <p14:cNvContentPartPr/>
              <p14:nvPr/>
            </p14:nvContentPartPr>
            <p14:xfrm>
              <a:off x="4088880" y="6248160"/>
              <a:ext cx="1604520" cy="198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42F69EF-75F0-1473-59E3-C2A46096A7C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9520" y="6238800"/>
                <a:ext cx="162324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numeric variables to categorical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5997844" y="3413502"/>
            <a:ext cx="156532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A474D7-CC3C-56DC-6256-33FAEDB6080D}"/>
                  </a:ext>
                </a:extLst>
              </p14:cNvPr>
              <p14:cNvContentPartPr/>
              <p14:nvPr/>
            </p14:nvContentPartPr>
            <p14:xfrm>
              <a:off x="5969520" y="2832480"/>
              <a:ext cx="5150520" cy="3629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A474D7-CC3C-56DC-6256-33FAEDB608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60160" y="2823120"/>
                <a:ext cx="5169240" cy="36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5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6096000" y="2329959"/>
            <a:ext cx="149816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6C0B-D482-2362-53FE-B0564981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392295"/>
            <a:ext cx="7772400" cy="1908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9C3B4D-2A38-7C34-C008-1A25B36186A6}"/>
                  </a:ext>
                </a:extLst>
              </p14:cNvPr>
              <p14:cNvContentPartPr/>
              <p14:nvPr/>
            </p14:nvContentPartPr>
            <p14:xfrm>
              <a:off x="3544920" y="1850760"/>
              <a:ext cx="4706280" cy="4394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9C3B4D-2A38-7C34-C008-1A25B36186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5560" y="1841400"/>
                <a:ext cx="4725000" cy="441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881C3F-B4D1-E680-BA56-2A5E14C771CC}"/>
                  </a:ext>
                </a:extLst>
              </p14:cNvPr>
              <p14:cNvContentPartPr/>
              <p14:nvPr/>
            </p14:nvContentPartPr>
            <p14:xfrm>
              <a:off x="2623680" y="300600"/>
              <a:ext cx="9294120" cy="4916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881C3F-B4D1-E680-BA56-2A5E14C771C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614320" y="291240"/>
                <a:ext cx="9312840" cy="493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769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442c09b-f0a7-4f8c-9e41-9c266ca50728"/>
  <p:tag name="SLIDO_TIMELINE" val="W3sicG9sbFF1ZXN0aW9uVXVpZCI6ImIwYWJhMzJlLWNhNmQtNDdjOS1hNmY5LTFmMTliODZkYTI2NCIsInNob3dSZXN1bHRzIjpmYWxzZX0seyJwb2xsUXVlc3Rpb25VdWlkIjoiYjBhYmEzMmUtY2E2ZC00N2M5LWE2ZjktMWYxOWI4NmRhMjY0Iiwic2hvd1Jlc3VsdHM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d3243c5-02e9-45f8-9d73-ffe887e4d801"/>
  <p:tag name="SLIDO_TIMELINE" val="W3sic2hvd1Jlc3VsdHMiOmZhbHNlLCJwb2xsUXVlc3Rpb25VdWlkIjoiZTVhNzdlYjItYzllMy00MTg4LWE4YTMtMWE5NWRjMzc2YTBlIn0seyJwb2xsUXVlc3Rpb25VdWlkIjoiZTVhNzdlYjItYzllMy00MTg4LWE4YTMtMWE5NWRjMzc2YTBlIiwic2hvd1Jlc3VsdHMiOnRydW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a864225-01ed-4886-acfe-0fa76fd12245"/>
  <p:tag name="SLIDO_TIMELINE" val="W3sicG9sbFF1ZXN0aW9uVXVpZCI6IjkwZWM4MTc5LTFkZWItNDEyNC1iMjJiLTFjODgxNjUxNGI1NiIsInNob3dSZXN1bHRzIjpmYWxzZX0seyJzaG93UmVzdWx0cyI6dHJ1ZSwicG9sbFF1ZXN0aW9uVXVpZCI6IjkwZWM4MTc5LTFkZWItNDEyNC1iMjJiLTFjODgxNjUxNGI1NiJ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a6c38ed-ab13-47d0-a906-f645a52a8fa4"/>
  <p:tag name="SLIDO_TIMELINE" val="W3sicG9sbFF1ZXN0aW9uVXVpZCI6ImZlMmU3NWQ4LTFkOTgtNDI0ZC1hMjViLWQ2MDkwOTA0MDE4OSIsInNob3dSZXN1bHRzIjpmYWxzZX0seyJzaG93UmVzdWx0cyI6dHJ1ZSwicG9sbFF1ZXN0aW9uVXVpZCI6ImZlMmU3NWQ4LTFkOTgtNDI0ZC1hMjViLWQ2MDkwOTA0MDE4OSJ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8af3bc1-0536-49dc-b200-bff026bb3f36"/>
  <p:tag name="SLIDO_TIMELINE" val="W3sicG9sbFF1ZXN0aW9uVXVpZCI6ImJhYzBmY2NhLTUxMjMtNDdmMi05NDMyLTMyZmExMDhlYWM4NiIsInNob3dSZXN1bHRzIjpmYWxzZX0seyJzaG93UmVzdWx0cyI6dHJ1ZSwicG9sbFF1ZXN0aW9uVXVpZCI6ImJhYzBmY2NhLTUxMjMtNDdmMi05NDMyLTMyZmExMDhlYWM4NiJ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16557</TotalTime>
  <Words>1039</Words>
  <Application>Microsoft Office PowerPoint</Application>
  <PresentationFormat>Widescreen</PresentationFormat>
  <Paragraphs>83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Lato</vt:lpstr>
      <vt:lpstr>Wingdings</vt:lpstr>
      <vt:lpstr>Arial</vt:lpstr>
      <vt:lpstr>Calibri</vt:lpstr>
      <vt:lpstr>Lato Light</vt:lpstr>
      <vt:lpstr>Roboto Slab</vt:lpstr>
      <vt:lpstr>Office Theme</vt:lpstr>
      <vt:lpstr>Module 4</vt:lpstr>
      <vt:lpstr>More on Variable Types</vt:lpstr>
      <vt:lpstr>Variable Types</vt:lpstr>
      <vt:lpstr>Variable Types</vt:lpstr>
      <vt:lpstr>Variable Types</vt:lpstr>
      <vt:lpstr>Correcting Variable Types</vt:lpstr>
      <vt:lpstr>Correcting Variable Types</vt:lpstr>
      <vt:lpstr>Correcting Variable Types</vt:lpstr>
      <vt:lpstr>Correcting Variable Types</vt:lpstr>
      <vt:lpstr>MLR with Categorical Predictors</vt:lpstr>
      <vt:lpstr># of Levels in Categorical Variables</vt:lpstr>
      <vt:lpstr># of Levels in Categorical Variables</vt:lpstr>
      <vt:lpstr>Levels in Categorical Variables</vt:lpstr>
      <vt:lpstr>Reference Level Categorical Variables</vt:lpstr>
      <vt:lpstr>Changing a Reference Level</vt:lpstr>
      <vt:lpstr>Changing a Reference Level</vt:lpstr>
      <vt:lpstr>Encoding Categorical Variables</vt:lpstr>
      <vt:lpstr>Categorical Variable Encoding</vt:lpstr>
      <vt:lpstr>We can encode most types of data</vt:lpstr>
      <vt:lpstr>We can encode most types of data</vt:lpstr>
      <vt:lpstr>One-Hot Encoding</vt:lpstr>
      <vt:lpstr>Dummy-Encoding</vt:lpstr>
      <vt:lpstr>Dummy-Encoding</vt:lpstr>
      <vt:lpstr>Dummy-Encoding</vt:lpstr>
      <vt:lpstr>PowerPoint Presentation</vt:lpstr>
      <vt:lpstr>Dummy-Encoding</vt:lpstr>
      <vt:lpstr>Dummy-Encoding</vt:lpstr>
      <vt:lpstr>PowerPoint Presentation</vt:lpstr>
      <vt:lpstr>PowerPoint Presentation</vt:lpstr>
      <vt:lpstr>PowerPoint Presentation</vt:lpstr>
      <vt:lpstr>PowerPoint Presentation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229</cp:revision>
  <dcterms:modified xsi:type="dcterms:W3CDTF">2025-03-12T17:03:44Z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